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84" r:id="rId5"/>
    <p:sldId id="287" r:id="rId6"/>
    <p:sldId id="297" r:id="rId7"/>
    <p:sldId id="261" r:id="rId8"/>
    <p:sldId id="298" r:id="rId9"/>
    <p:sldId id="262" r:id="rId10"/>
    <p:sldId id="299" r:id="rId11"/>
    <p:sldId id="302" r:id="rId12"/>
    <p:sldId id="304" r:id="rId13"/>
    <p:sldId id="305" r:id="rId14"/>
    <p:sldId id="303" r:id="rId15"/>
    <p:sldId id="306" r:id="rId16"/>
    <p:sldId id="307" r:id="rId17"/>
    <p:sldId id="300" r:id="rId18"/>
    <p:sldId id="301" r:id="rId19"/>
    <p:sldId id="308" r:id="rId20"/>
    <p:sldId id="309" r:id="rId21"/>
    <p:sldId id="310" r:id="rId22"/>
    <p:sldId id="311" r:id="rId23"/>
    <p:sldId id="312" r:id="rId24"/>
    <p:sldId id="313" r:id="rId25"/>
    <p:sldId id="314" r:id="rId26"/>
    <p:sldId id="315" r:id="rId27"/>
    <p:sldId id="316" r:id="rId28"/>
    <p:sldId id="317" r:id="rId29"/>
    <p:sldId id="319" r:id="rId30"/>
    <p:sldId id="318"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3197"/>
    <a:srgbClr val="A6B2F0"/>
    <a:srgbClr val="ECECEC"/>
    <a:srgbClr val="151747"/>
    <a:srgbClr val="993300"/>
    <a:srgbClr val="FF6600"/>
    <a:srgbClr val="33CCCC"/>
    <a:srgbClr val="F15574"/>
    <a:srgbClr val="ECC4BF"/>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la Gufran" userId="7f7793a1fc8b4377" providerId="LiveId" clId="{8D52FEB0-4E6A-4511-8F30-239C1D614FAA}"/>
    <pc:docChg chg="modSld">
      <pc:chgData name="Shahla Gufran" userId="7f7793a1fc8b4377" providerId="LiveId" clId="{8D52FEB0-4E6A-4511-8F30-239C1D614FAA}" dt="2024-11-02T13:16:01.523" v="0" actId="20577"/>
      <pc:docMkLst>
        <pc:docMk/>
      </pc:docMkLst>
      <pc:sldChg chg="modSp mod">
        <pc:chgData name="Shahla Gufran" userId="7f7793a1fc8b4377" providerId="LiveId" clId="{8D52FEB0-4E6A-4511-8F30-239C1D614FAA}" dt="2024-11-02T13:16:01.523" v="0" actId="20577"/>
        <pc:sldMkLst>
          <pc:docMk/>
          <pc:sldMk cId="2397583386" sldId="295"/>
        </pc:sldMkLst>
        <pc:spChg chg="mod">
          <ac:chgData name="Shahla Gufran" userId="7f7793a1fc8b4377" providerId="LiveId" clId="{8D52FEB0-4E6A-4511-8F30-239C1D614FAA}" dt="2024-11-02T13:16:01.523" v="0" actId="20577"/>
          <ac:spMkLst>
            <pc:docMk/>
            <pc:sldMk cId="2397583386" sldId="295"/>
            <ac:spMk id="25" creationId="{518B68B6-5284-F036-E87F-9BC3A435A7B3}"/>
          </ac:spMkLst>
        </pc:spChg>
      </pc:sldChg>
    </pc:docChg>
  </pc:docChgLst>
  <pc:docChgLst>
    <pc:chgData name="Shahla Gufran" userId="7f7793a1fc8b4377" providerId="LiveId" clId="{8060432A-039E-45EB-94DF-07721E7FFDD6}"/>
    <pc:docChg chg="undo redo custSel addSld delSld modSld">
      <pc:chgData name="Shahla Gufran" userId="7f7793a1fc8b4377" providerId="LiveId" clId="{8060432A-039E-45EB-94DF-07721E7FFDD6}" dt="2024-02-27T10:35:55.376" v="1079" actId="14100"/>
      <pc:docMkLst>
        <pc:docMk/>
      </pc:docMkLst>
      <pc:sldChg chg="addSp delSp modSp mod">
        <pc:chgData name="Shahla Gufran" userId="7f7793a1fc8b4377" providerId="LiveId" clId="{8060432A-039E-45EB-94DF-07721E7FFDD6}" dt="2024-02-02T03:50:54.441" v="184" actId="478"/>
        <pc:sldMkLst>
          <pc:docMk/>
          <pc:sldMk cId="2831084956" sldId="261"/>
        </pc:sldMkLst>
        <pc:picChg chg="add del mod">
          <ac:chgData name="Shahla Gufran" userId="7f7793a1fc8b4377" providerId="LiveId" clId="{8060432A-039E-45EB-94DF-07721E7FFDD6}" dt="2024-02-02T03:50:54.441" v="184" actId="478"/>
          <ac:picMkLst>
            <pc:docMk/>
            <pc:sldMk cId="2831084956" sldId="261"/>
            <ac:picMk id="3" creationId="{52119DEE-3D51-5BC4-67BA-A2D392FE531E}"/>
          </ac:picMkLst>
        </pc:picChg>
      </pc:sldChg>
      <pc:sldChg chg="modSp mod">
        <pc:chgData name="Shahla Gufran" userId="7f7793a1fc8b4377" providerId="LiveId" clId="{8060432A-039E-45EB-94DF-07721E7FFDD6}" dt="2024-02-27T10:35:55.376" v="1079" actId="14100"/>
        <pc:sldMkLst>
          <pc:docMk/>
          <pc:sldMk cId="4097023305" sldId="284"/>
        </pc:sldMkLst>
        <pc:spChg chg="mod">
          <ac:chgData name="Shahla Gufran" userId="7f7793a1fc8b4377" providerId="LiveId" clId="{8060432A-039E-45EB-94DF-07721E7FFDD6}" dt="2024-02-27T10:35:55.376" v="1079" actId="14100"/>
          <ac:spMkLst>
            <pc:docMk/>
            <pc:sldMk cId="4097023305" sldId="284"/>
            <ac:spMk id="26" creationId="{06930851-3EE7-5B25-F590-CCB7467A2094}"/>
          </ac:spMkLst>
        </pc:spChg>
      </pc:sldChg>
      <pc:sldChg chg="addSp modSp mod">
        <pc:chgData name="Shahla Gufran" userId="7f7793a1fc8b4377" providerId="LiveId" clId="{8060432A-039E-45EB-94DF-07721E7FFDD6}" dt="2024-02-02T03:48:36.368" v="179" actId="1076"/>
        <pc:sldMkLst>
          <pc:docMk/>
          <pc:sldMk cId="3780002892" sldId="287"/>
        </pc:sldMkLst>
        <pc:picChg chg="add mod">
          <ac:chgData name="Shahla Gufran" userId="7f7793a1fc8b4377" providerId="LiveId" clId="{8060432A-039E-45EB-94DF-07721E7FFDD6}" dt="2024-02-02T03:48:36.368" v="179" actId="1076"/>
          <ac:picMkLst>
            <pc:docMk/>
            <pc:sldMk cId="3780002892" sldId="287"/>
            <ac:picMk id="5" creationId="{991A16D4-28E6-F12C-1C55-1E904B23A92F}"/>
          </ac:picMkLst>
        </pc:picChg>
      </pc:sldChg>
      <pc:sldChg chg="delSp modSp mod">
        <pc:chgData name="Shahla Gufran" userId="7f7793a1fc8b4377" providerId="LiveId" clId="{8060432A-039E-45EB-94DF-07721E7FFDD6}" dt="2024-02-02T03:56:42.555" v="186" actId="255"/>
        <pc:sldMkLst>
          <pc:docMk/>
          <pc:sldMk cId="2397583386" sldId="295"/>
        </pc:sldMkLst>
        <pc:spChg chg="del">
          <ac:chgData name="Shahla Gufran" userId="7f7793a1fc8b4377" providerId="LiveId" clId="{8060432A-039E-45EB-94DF-07721E7FFDD6}" dt="2024-02-01T18:32:30.245" v="1" actId="478"/>
          <ac:spMkLst>
            <pc:docMk/>
            <pc:sldMk cId="2397583386" sldId="295"/>
            <ac:spMk id="3" creationId="{7E6D61DF-099A-3F39-D3F4-2BA521C910E0}"/>
          </ac:spMkLst>
        </pc:spChg>
        <pc:spChg chg="mod">
          <ac:chgData name="Shahla Gufran" userId="7f7793a1fc8b4377" providerId="LiveId" clId="{8060432A-039E-45EB-94DF-07721E7FFDD6}" dt="2024-02-02T03:56:31.769" v="185" actId="255"/>
          <ac:spMkLst>
            <pc:docMk/>
            <pc:sldMk cId="2397583386" sldId="295"/>
            <ac:spMk id="24" creationId="{A4C5B759-93CB-5B5A-B1D2-2E3C42747C75}"/>
          </ac:spMkLst>
        </pc:spChg>
        <pc:spChg chg="mod">
          <ac:chgData name="Shahla Gufran" userId="7f7793a1fc8b4377" providerId="LiveId" clId="{8060432A-039E-45EB-94DF-07721E7FFDD6}" dt="2024-02-02T03:56:42.555" v="186" actId="255"/>
          <ac:spMkLst>
            <pc:docMk/>
            <pc:sldMk cId="2397583386" sldId="295"/>
            <ac:spMk id="25" creationId="{518B68B6-5284-F036-E87F-9BC3A435A7B3}"/>
          </ac:spMkLst>
        </pc:spChg>
      </pc:sldChg>
      <pc:sldChg chg="modSp mod setBg">
        <pc:chgData name="Shahla Gufran" userId="7f7793a1fc8b4377" providerId="LiveId" clId="{8060432A-039E-45EB-94DF-07721E7FFDD6}" dt="2024-02-27T06:26:04.613" v="844"/>
        <pc:sldMkLst>
          <pc:docMk/>
          <pc:sldMk cId="3047161309" sldId="297"/>
        </pc:sldMkLst>
        <pc:picChg chg="mod modCrop">
          <ac:chgData name="Shahla Gufran" userId="7f7793a1fc8b4377" providerId="LiveId" clId="{8060432A-039E-45EB-94DF-07721E7FFDD6}" dt="2024-02-27T05:23:40.412" v="429"/>
          <ac:picMkLst>
            <pc:docMk/>
            <pc:sldMk cId="3047161309" sldId="297"/>
            <ac:picMk id="7" creationId="{5EF50877-F553-8E39-C1D2-D72FD744B75D}"/>
          </ac:picMkLst>
        </pc:picChg>
      </pc:sldChg>
      <pc:sldChg chg="modSp mod setBg">
        <pc:chgData name="Shahla Gufran" userId="7f7793a1fc8b4377" providerId="LiveId" clId="{8060432A-039E-45EB-94DF-07721E7FFDD6}" dt="2024-02-27T05:32:07.406" v="462"/>
        <pc:sldMkLst>
          <pc:docMk/>
          <pc:sldMk cId="3421642095" sldId="300"/>
        </pc:sldMkLst>
        <pc:spChg chg="mod">
          <ac:chgData name="Shahla Gufran" userId="7f7793a1fc8b4377" providerId="LiveId" clId="{8060432A-039E-45EB-94DF-07721E7FFDD6}" dt="2024-02-02T03:43:48.873" v="152" actId="20577"/>
          <ac:spMkLst>
            <pc:docMk/>
            <pc:sldMk cId="3421642095" sldId="300"/>
            <ac:spMk id="6" creationId="{3507572C-A3A2-C257-B0E1-85B440AC38BA}"/>
          </ac:spMkLst>
        </pc:spChg>
      </pc:sldChg>
      <pc:sldChg chg="modSp mod setBg">
        <pc:chgData name="Shahla Gufran" userId="7f7793a1fc8b4377" providerId="LiveId" clId="{8060432A-039E-45EB-94DF-07721E7FFDD6}" dt="2024-02-27T05:32:16.984" v="464"/>
        <pc:sldMkLst>
          <pc:docMk/>
          <pc:sldMk cId="1013064015" sldId="301"/>
        </pc:sldMkLst>
        <pc:spChg chg="mod">
          <ac:chgData name="Shahla Gufran" userId="7f7793a1fc8b4377" providerId="LiveId" clId="{8060432A-039E-45EB-94DF-07721E7FFDD6}" dt="2024-02-02T03:45:02.353" v="173" actId="1076"/>
          <ac:spMkLst>
            <pc:docMk/>
            <pc:sldMk cId="1013064015" sldId="301"/>
            <ac:spMk id="6" creationId="{3507572C-A3A2-C257-B0E1-85B440AC38BA}"/>
          </ac:spMkLst>
        </pc:spChg>
      </pc:sldChg>
      <pc:sldChg chg="addSp delSp modSp mod">
        <pc:chgData name="Shahla Gufran" userId="7f7793a1fc8b4377" providerId="LiveId" clId="{8060432A-039E-45EB-94DF-07721E7FFDD6}" dt="2024-02-01T19:54:27.881" v="90" actId="478"/>
        <pc:sldMkLst>
          <pc:docMk/>
          <pc:sldMk cId="682999752" sldId="302"/>
        </pc:sldMkLst>
        <pc:spChg chg="del">
          <ac:chgData name="Shahla Gufran" userId="7f7793a1fc8b4377" providerId="LiveId" clId="{8060432A-039E-45EB-94DF-07721E7FFDD6}" dt="2024-02-01T18:53:26.255" v="4"/>
          <ac:spMkLst>
            <pc:docMk/>
            <pc:sldMk cId="682999752" sldId="302"/>
            <ac:spMk id="6" creationId="{91ADA517-871C-A627-B243-FD8A4DEF9199}"/>
          </ac:spMkLst>
        </pc:spChg>
        <pc:spChg chg="add del mod">
          <ac:chgData name="Shahla Gufran" userId="7f7793a1fc8b4377" providerId="LiveId" clId="{8060432A-039E-45EB-94DF-07721E7FFDD6}" dt="2024-02-01T19:54:27.881" v="90" actId="478"/>
          <ac:spMkLst>
            <pc:docMk/>
            <pc:sldMk cId="682999752" sldId="302"/>
            <ac:spMk id="8" creationId="{9C76629A-2DE5-C7BF-6B3D-1BCA6BD19A06}"/>
          </ac:spMkLst>
        </pc:spChg>
        <pc:spChg chg="mod">
          <ac:chgData name="Shahla Gufran" userId="7f7793a1fc8b4377" providerId="LiveId" clId="{8060432A-039E-45EB-94DF-07721E7FFDD6}" dt="2024-02-01T18:53:58.840" v="14" actId="20577"/>
          <ac:spMkLst>
            <pc:docMk/>
            <pc:sldMk cId="682999752" sldId="302"/>
            <ac:spMk id="11" creationId="{C8C7540E-B0E4-8988-0AC7-7E0E7DD8192E}"/>
          </ac:spMkLst>
        </pc:spChg>
        <pc:picChg chg="add del mod">
          <ac:chgData name="Shahla Gufran" userId="7f7793a1fc8b4377" providerId="LiveId" clId="{8060432A-039E-45EB-94DF-07721E7FFDD6}" dt="2024-02-01T19:54:27.881" v="90" actId="478"/>
          <ac:picMkLst>
            <pc:docMk/>
            <pc:sldMk cId="682999752" sldId="302"/>
            <ac:picMk id="5" creationId="{656DE7C2-DA97-48E0-9E3B-2A288C5DC4BF}"/>
          </ac:picMkLst>
        </pc:picChg>
      </pc:sldChg>
      <pc:sldChg chg="addSp delSp modSp mod setBg">
        <pc:chgData name="Shahla Gufran" userId="7f7793a1fc8b4377" providerId="LiveId" clId="{8060432A-039E-45EB-94DF-07721E7FFDD6}" dt="2024-02-02T04:00:07.947" v="323"/>
        <pc:sldMkLst>
          <pc:docMk/>
          <pc:sldMk cId="413643119" sldId="303"/>
        </pc:sldMkLst>
        <pc:spChg chg="add del mod">
          <ac:chgData name="Shahla Gufran" userId="7f7793a1fc8b4377" providerId="LiveId" clId="{8060432A-039E-45EB-94DF-07721E7FFDD6}" dt="2024-02-02T03:39:48.766" v="111" actId="931"/>
          <ac:spMkLst>
            <pc:docMk/>
            <pc:sldMk cId="413643119" sldId="303"/>
            <ac:spMk id="5" creationId="{99B3B46C-3D0E-EFB1-70A0-D26F013EA4D6}"/>
          </ac:spMkLst>
        </pc:spChg>
        <pc:spChg chg="del">
          <ac:chgData name="Shahla Gufran" userId="7f7793a1fc8b4377" providerId="LiveId" clId="{8060432A-039E-45EB-94DF-07721E7FFDD6}" dt="2024-02-02T02:51:48.278" v="97"/>
          <ac:spMkLst>
            <pc:docMk/>
            <pc:sldMk cId="413643119" sldId="303"/>
            <ac:spMk id="6" creationId="{91ADA517-871C-A627-B243-FD8A4DEF9199}"/>
          </ac:spMkLst>
        </pc:spChg>
        <pc:picChg chg="add del mod">
          <ac:chgData name="Shahla Gufran" userId="7f7793a1fc8b4377" providerId="LiveId" clId="{8060432A-039E-45EB-94DF-07721E7FFDD6}" dt="2024-02-02T03:36:32.138" v="109" actId="478"/>
          <ac:picMkLst>
            <pc:docMk/>
            <pc:sldMk cId="413643119" sldId="303"/>
            <ac:picMk id="2" creationId="{AE45DD42-F9CB-C2FA-B4DF-61A2A345254B}"/>
          </ac:picMkLst>
        </pc:picChg>
        <pc:picChg chg="add mod">
          <ac:chgData name="Shahla Gufran" userId="7f7793a1fc8b4377" providerId="LiveId" clId="{8060432A-039E-45EB-94DF-07721E7FFDD6}" dt="2024-02-02T03:41:31.165" v="126" actId="14100"/>
          <ac:picMkLst>
            <pc:docMk/>
            <pc:sldMk cId="413643119" sldId="303"/>
            <ac:picMk id="8" creationId="{ECDAE9C8-B9F7-01FD-91F4-040E8C713D0D}"/>
          </ac:picMkLst>
        </pc:picChg>
      </pc:sldChg>
      <pc:sldChg chg="addSp delSp modSp add mod">
        <pc:chgData name="Shahla Gufran" userId="7f7793a1fc8b4377" providerId="LiveId" clId="{8060432A-039E-45EB-94DF-07721E7FFDD6}" dt="2024-02-01T19:50:38.109" v="52" actId="14100"/>
        <pc:sldMkLst>
          <pc:docMk/>
          <pc:sldMk cId="3769293771" sldId="304"/>
        </pc:sldMkLst>
        <pc:spChg chg="add del mod">
          <ac:chgData name="Shahla Gufran" userId="7f7793a1fc8b4377" providerId="LiveId" clId="{8060432A-039E-45EB-94DF-07721E7FFDD6}" dt="2024-02-01T18:54:39.466" v="18"/>
          <ac:spMkLst>
            <pc:docMk/>
            <pc:sldMk cId="3769293771" sldId="304"/>
            <ac:spMk id="3" creationId="{C1B3C129-4A33-0275-DF9A-70022005F65F}"/>
          </ac:spMkLst>
        </pc:spChg>
        <pc:spChg chg="add del mod">
          <ac:chgData name="Shahla Gufran" userId="7f7793a1fc8b4377" providerId="LiveId" clId="{8060432A-039E-45EB-94DF-07721E7FFDD6}" dt="2024-02-01T18:55:55.663" v="25"/>
          <ac:spMkLst>
            <pc:docMk/>
            <pc:sldMk cId="3769293771" sldId="304"/>
            <ac:spMk id="8" creationId="{52CD23F8-5B46-7AC5-AA28-64DB1C420AC6}"/>
          </ac:spMkLst>
        </pc:spChg>
        <pc:spChg chg="add del mod">
          <ac:chgData name="Shahla Gufran" userId="7f7793a1fc8b4377" providerId="LiveId" clId="{8060432A-039E-45EB-94DF-07721E7FFDD6}" dt="2024-02-01T19:16:01.267" v="28" actId="931"/>
          <ac:spMkLst>
            <pc:docMk/>
            <pc:sldMk cId="3769293771" sldId="304"/>
            <ac:spMk id="12" creationId="{4E02E5D5-3951-435D-ED81-380464AB6C31}"/>
          </ac:spMkLst>
        </pc:spChg>
        <pc:spChg chg="add del mod">
          <ac:chgData name="Shahla Gufran" userId="7f7793a1fc8b4377" providerId="LiveId" clId="{8060432A-039E-45EB-94DF-07721E7FFDD6}" dt="2024-02-01T19:49:50.493" v="45" actId="931"/>
          <ac:spMkLst>
            <pc:docMk/>
            <pc:sldMk cId="3769293771" sldId="304"/>
            <ac:spMk id="16" creationId="{736BCCD4-7739-7605-16FC-D3B2761DAF85}"/>
          </ac:spMkLst>
        </pc:spChg>
        <pc:picChg chg="del">
          <ac:chgData name="Shahla Gufran" userId="7f7793a1fc8b4377" providerId="LiveId" clId="{8060432A-039E-45EB-94DF-07721E7FFDD6}" dt="2024-02-01T18:54:21.776" v="17" actId="478"/>
          <ac:picMkLst>
            <pc:docMk/>
            <pc:sldMk cId="3769293771" sldId="304"/>
            <ac:picMk id="5" creationId="{656DE7C2-DA97-48E0-9E3B-2A288C5DC4BF}"/>
          </ac:picMkLst>
        </pc:picChg>
        <pc:picChg chg="add del mod">
          <ac:chgData name="Shahla Gufran" userId="7f7793a1fc8b4377" providerId="LiveId" clId="{8060432A-039E-45EB-94DF-07721E7FFDD6}" dt="2024-02-01T18:55:51.990" v="24" actId="478"/>
          <ac:picMkLst>
            <pc:docMk/>
            <pc:sldMk cId="3769293771" sldId="304"/>
            <ac:picMk id="6" creationId="{8F63D659-C53A-8A7E-BCE6-7F1D4430964D}"/>
          </ac:picMkLst>
        </pc:picChg>
        <pc:picChg chg="add del mod">
          <ac:chgData name="Shahla Gufran" userId="7f7793a1fc8b4377" providerId="LiveId" clId="{8060432A-039E-45EB-94DF-07721E7FFDD6}" dt="2024-02-01T18:56:06.739" v="27" actId="478"/>
          <ac:picMkLst>
            <pc:docMk/>
            <pc:sldMk cId="3769293771" sldId="304"/>
            <ac:picMk id="9" creationId="{95DCF131-F2A8-5DF1-CF7F-64DDC37D7CAA}"/>
          </ac:picMkLst>
        </pc:picChg>
        <pc:picChg chg="add del mod modCrop">
          <ac:chgData name="Shahla Gufran" userId="7f7793a1fc8b4377" providerId="LiveId" clId="{8060432A-039E-45EB-94DF-07721E7FFDD6}" dt="2024-02-01T19:18:25.648" v="44" actId="478"/>
          <ac:picMkLst>
            <pc:docMk/>
            <pc:sldMk cId="3769293771" sldId="304"/>
            <ac:picMk id="14" creationId="{7BBF48E5-6154-D866-FD27-BAA39DCF3750}"/>
          </ac:picMkLst>
        </pc:picChg>
        <pc:picChg chg="add mod">
          <ac:chgData name="Shahla Gufran" userId="7f7793a1fc8b4377" providerId="LiveId" clId="{8060432A-039E-45EB-94DF-07721E7FFDD6}" dt="2024-02-01T19:50:38.109" v="52" actId="14100"/>
          <ac:picMkLst>
            <pc:docMk/>
            <pc:sldMk cId="3769293771" sldId="304"/>
            <ac:picMk id="18" creationId="{8C22D561-B42D-46CC-04E8-CA636EF68064}"/>
          </ac:picMkLst>
        </pc:picChg>
      </pc:sldChg>
      <pc:sldChg chg="addSp delSp modSp add mod">
        <pc:chgData name="Shahla Gufran" userId="7f7793a1fc8b4377" providerId="LiveId" clId="{8060432A-039E-45EB-94DF-07721E7FFDD6}" dt="2024-02-01T19:17:53.362" v="43" actId="14100"/>
        <pc:sldMkLst>
          <pc:docMk/>
          <pc:sldMk cId="2463288769" sldId="305"/>
        </pc:sldMkLst>
        <pc:spChg chg="add del mod">
          <ac:chgData name="Shahla Gufran" userId="7f7793a1fc8b4377" providerId="LiveId" clId="{8060432A-039E-45EB-94DF-07721E7FFDD6}" dt="2024-02-01T19:17:15.032" v="36" actId="931"/>
          <ac:spMkLst>
            <pc:docMk/>
            <pc:sldMk cId="2463288769" sldId="305"/>
            <ac:spMk id="3" creationId="{7435710C-9CEE-53C6-5A35-39B299C26EB3}"/>
          </ac:spMkLst>
        </pc:spChg>
        <pc:picChg chg="del">
          <ac:chgData name="Shahla Gufran" userId="7f7793a1fc8b4377" providerId="LiveId" clId="{8060432A-039E-45EB-94DF-07721E7FFDD6}" dt="2024-02-01T18:56:03.745" v="26" actId="478"/>
          <ac:picMkLst>
            <pc:docMk/>
            <pc:sldMk cId="2463288769" sldId="305"/>
            <ac:picMk id="5" creationId="{656DE7C2-DA97-48E0-9E3B-2A288C5DC4BF}"/>
          </ac:picMkLst>
        </pc:picChg>
        <pc:picChg chg="add mod modCrop">
          <ac:chgData name="Shahla Gufran" userId="7f7793a1fc8b4377" providerId="LiveId" clId="{8060432A-039E-45EB-94DF-07721E7FFDD6}" dt="2024-02-01T19:17:53.362" v="43" actId="14100"/>
          <ac:picMkLst>
            <pc:docMk/>
            <pc:sldMk cId="2463288769" sldId="305"/>
            <ac:picMk id="7" creationId="{7B9C9067-6776-E75A-06EE-E219CFDE2C2A}"/>
          </ac:picMkLst>
        </pc:picChg>
      </pc:sldChg>
      <pc:sldChg chg="addSp delSp modSp add mod setBg">
        <pc:chgData name="Shahla Gufran" userId="7f7793a1fc8b4377" providerId="LiveId" clId="{8060432A-039E-45EB-94DF-07721E7FFDD6}" dt="2024-02-02T04:00:15.321" v="325"/>
        <pc:sldMkLst>
          <pc:docMk/>
          <pc:sldMk cId="1732891936" sldId="306"/>
        </pc:sldMkLst>
        <pc:spChg chg="del">
          <ac:chgData name="Shahla Gufran" userId="7f7793a1fc8b4377" providerId="LiveId" clId="{8060432A-039E-45EB-94DF-07721E7FFDD6}" dt="2024-02-02T02:52:57.642" v="100" actId="931"/>
          <ac:spMkLst>
            <pc:docMk/>
            <pc:sldMk cId="1732891936" sldId="306"/>
            <ac:spMk id="6" creationId="{91ADA517-871C-A627-B243-FD8A4DEF9199}"/>
          </ac:spMkLst>
        </pc:spChg>
        <pc:picChg chg="add mod">
          <ac:chgData name="Shahla Gufran" userId="7f7793a1fc8b4377" providerId="LiveId" clId="{8060432A-039E-45EB-94DF-07721E7FFDD6}" dt="2024-02-02T03:42:24.817" v="131" actId="14100"/>
          <ac:picMkLst>
            <pc:docMk/>
            <pc:sldMk cId="1732891936" sldId="306"/>
            <ac:picMk id="3" creationId="{DE3A6104-0AC4-E78F-E7E5-63A83895C96C}"/>
          </ac:picMkLst>
        </pc:picChg>
      </pc:sldChg>
      <pc:sldChg chg="addSp delSp modSp add mod setBg">
        <pc:chgData name="Shahla Gufran" userId="7f7793a1fc8b4377" providerId="LiveId" clId="{8060432A-039E-45EB-94DF-07721E7FFDD6}" dt="2024-02-02T04:00:23.845" v="328"/>
        <pc:sldMkLst>
          <pc:docMk/>
          <pc:sldMk cId="185548745" sldId="307"/>
        </pc:sldMkLst>
        <pc:spChg chg="add del mod">
          <ac:chgData name="Shahla Gufran" userId="7f7793a1fc8b4377" providerId="LiveId" clId="{8060432A-039E-45EB-94DF-07721E7FFDD6}" dt="2024-02-02T03:40:23.062" v="116" actId="931"/>
          <ac:spMkLst>
            <pc:docMk/>
            <pc:sldMk cId="185548745" sldId="307"/>
            <ac:spMk id="5" creationId="{CE0E65BF-A483-2194-9A86-059B589882F0}"/>
          </ac:spMkLst>
        </pc:spChg>
        <pc:spChg chg="del">
          <ac:chgData name="Shahla Gufran" userId="7f7793a1fc8b4377" providerId="LiveId" clId="{8060432A-039E-45EB-94DF-07721E7FFDD6}" dt="2024-02-02T02:51:01.287" v="93"/>
          <ac:spMkLst>
            <pc:docMk/>
            <pc:sldMk cId="185548745" sldId="307"/>
            <ac:spMk id="6" creationId="{91ADA517-871C-A627-B243-FD8A4DEF9199}"/>
          </ac:spMkLst>
        </pc:spChg>
        <pc:picChg chg="add del mod">
          <ac:chgData name="Shahla Gufran" userId="7f7793a1fc8b4377" providerId="LiveId" clId="{8060432A-039E-45EB-94DF-07721E7FFDD6}" dt="2024-02-02T03:36:36.581" v="110" actId="478"/>
          <ac:picMkLst>
            <pc:docMk/>
            <pc:sldMk cId="185548745" sldId="307"/>
            <ac:picMk id="2" creationId="{614DDFDC-C104-311A-3B20-6D107CA91F3C}"/>
          </ac:picMkLst>
        </pc:picChg>
        <pc:picChg chg="add mod">
          <ac:chgData name="Shahla Gufran" userId="7f7793a1fc8b4377" providerId="LiveId" clId="{8060432A-039E-45EB-94DF-07721E7FFDD6}" dt="2024-02-02T03:40:38.153" v="119" actId="14100"/>
          <ac:picMkLst>
            <pc:docMk/>
            <pc:sldMk cId="185548745" sldId="307"/>
            <ac:picMk id="8" creationId="{082F844F-83A7-8E6F-9CE8-BFD74678BF4A}"/>
          </ac:picMkLst>
        </pc:picChg>
      </pc:sldChg>
      <pc:sldChg chg="addSp delSp modSp new mod setBg">
        <pc:chgData name="Shahla Gufran" userId="7f7793a1fc8b4377" providerId="LiveId" clId="{8060432A-039E-45EB-94DF-07721E7FFDD6}" dt="2024-02-27T05:24:01.008" v="430" actId="1076"/>
        <pc:sldMkLst>
          <pc:docMk/>
          <pc:sldMk cId="556369536" sldId="308"/>
        </pc:sldMkLst>
        <pc:spChg chg="del">
          <ac:chgData name="Shahla Gufran" userId="7f7793a1fc8b4377" providerId="LiveId" clId="{8060432A-039E-45EB-94DF-07721E7FFDD6}" dt="2024-02-27T04:57:42.189" v="332" actId="478"/>
          <ac:spMkLst>
            <pc:docMk/>
            <pc:sldMk cId="556369536" sldId="308"/>
            <ac:spMk id="2" creationId="{B5F8EC41-90EA-7491-59CF-A41E14BFE31B}"/>
          </ac:spMkLst>
        </pc:spChg>
        <pc:spChg chg="del">
          <ac:chgData name="Shahla Gufran" userId="7f7793a1fc8b4377" providerId="LiveId" clId="{8060432A-039E-45EB-94DF-07721E7FFDD6}" dt="2024-02-27T04:57:40.077" v="331" actId="478"/>
          <ac:spMkLst>
            <pc:docMk/>
            <pc:sldMk cId="556369536" sldId="308"/>
            <ac:spMk id="3" creationId="{88DA2B2D-5F19-8296-B3CE-2E726A934553}"/>
          </ac:spMkLst>
        </pc:spChg>
        <pc:spChg chg="del">
          <ac:chgData name="Shahla Gufran" userId="7f7793a1fc8b4377" providerId="LiveId" clId="{8060432A-039E-45EB-94DF-07721E7FFDD6}" dt="2024-02-27T04:57:35.758" v="330" actId="478"/>
          <ac:spMkLst>
            <pc:docMk/>
            <pc:sldMk cId="556369536" sldId="308"/>
            <ac:spMk id="4" creationId="{A3343F36-882D-46FA-2E91-17216CF7EEB4}"/>
          </ac:spMkLst>
        </pc:spChg>
        <pc:spChg chg="add mod">
          <ac:chgData name="Shahla Gufran" userId="7f7793a1fc8b4377" providerId="LiveId" clId="{8060432A-039E-45EB-94DF-07721E7FFDD6}" dt="2024-02-27T05:12:08.007" v="395" actId="1076"/>
          <ac:spMkLst>
            <pc:docMk/>
            <pc:sldMk cId="556369536" sldId="308"/>
            <ac:spMk id="11" creationId="{FF9B2D99-DA6D-3F23-AF03-5270B4598C25}"/>
          </ac:spMkLst>
        </pc:spChg>
        <pc:picChg chg="add del mod">
          <ac:chgData name="Shahla Gufran" userId="7f7793a1fc8b4377" providerId="LiveId" clId="{8060432A-039E-45EB-94DF-07721E7FFDD6}" dt="2024-02-27T04:58:14.399" v="334" actId="478"/>
          <ac:picMkLst>
            <pc:docMk/>
            <pc:sldMk cId="556369536" sldId="308"/>
            <ac:picMk id="6" creationId="{F024DD10-0A7C-402A-B185-0DB0D95BE93D}"/>
          </ac:picMkLst>
        </pc:picChg>
        <pc:picChg chg="add del mod">
          <ac:chgData name="Shahla Gufran" userId="7f7793a1fc8b4377" providerId="LiveId" clId="{8060432A-039E-45EB-94DF-07721E7FFDD6}" dt="2024-02-27T05:04:04.614" v="349" actId="478"/>
          <ac:picMkLst>
            <pc:docMk/>
            <pc:sldMk cId="556369536" sldId="308"/>
            <ac:picMk id="8" creationId="{401B9721-A960-8B5E-6135-4B34DE985E73}"/>
          </ac:picMkLst>
        </pc:picChg>
        <pc:picChg chg="add del mod modCrop">
          <ac:chgData name="Shahla Gufran" userId="7f7793a1fc8b4377" providerId="LiveId" clId="{8060432A-039E-45EB-94DF-07721E7FFDD6}" dt="2024-02-27T05:09:04.613" v="381" actId="478"/>
          <ac:picMkLst>
            <pc:docMk/>
            <pc:sldMk cId="556369536" sldId="308"/>
            <ac:picMk id="10" creationId="{B4B5616C-E7B1-4BDE-B63C-469AA766AEAE}"/>
          </ac:picMkLst>
        </pc:picChg>
        <pc:picChg chg="add mod modCrop">
          <ac:chgData name="Shahla Gufran" userId="7f7793a1fc8b4377" providerId="LiveId" clId="{8060432A-039E-45EB-94DF-07721E7FFDD6}" dt="2024-02-27T05:24:01.008" v="430" actId="1076"/>
          <ac:picMkLst>
            <pc:docMk/>
            <pc:sldMk cId="556369536" sldId="308"/>
            <ac:picMk id="13" creationId="{915F643E-07D2-6755-2A4E-EDDF12AD61D2}"/>
          </ac:picMkLst>
        </pc:picChg>
      </pc:sldChg>
      <pc:sldChg chg="addSp delSp modSp add mod setBg">
        <pc:chgData name="Shahla Gufran" userId="7f7793a1fc8b4377" providerId="LiveId" clId="{8060432A-039E-45EB-94DF-07721E7FFDD6}" dt="2024-02-27T10:31:15.308" v="994"/>
        <pc:sldMkLst>
          <pc:docMk/>
          <pc:sldMk cId="3517424376" sldId="309"/>
        </pc:sldMkLst>
        <pc:spChg chg="add del mod">
          <ac:chgData name="Shahla Gufran" userId="7f7793a1fc8b4377" providerId="LiveId" clId="{8060432A-039E-45EB-94DF-07721E7FFDD6}" dt="2024-02-27T05:25:17.663" v="451" actId="1076"/>
          <ac:spMkLst>
            <pc:docMk/>
            <pc:sldMk cId="3517424376" sldId="309"/>
            <ac:spMk id="11" creationId="{584DB264-2B4C-AAF7-3CC0-6D30C9B52C5F}"/>
          </ac:spMkLst>
        </pc:spChg>
        <pc:picChg chg="add del mod">
          <ac:chgData name="Shahla Gufran" userId="7f7793a1fc8b4377" providerId="LiveId" clId="{8060432A-039E-45EB-94DF-07721E7FFDD6}" dt="2024-02-27T05:13:32.904" v="405" actId="478"/>
          <ac:picMkLst>
            <pc:docMk/>
            <pc:sldMk cId="3517424376" sldId="309"/>
            <ac:picMk id="3" creationId="{9F57696E-63E4-AFB5-FD3A-27C765F0C453}"/>
          </ac:picMkLst>
        </pc:picChg>
        <pc:picChg chg="add del">
          <ac:chgData name="Shahla Gufran" userId="7f7793a1fc8b4377" providerId="LiveId" clId="{8060432A-039E-45EB-94DF-07721E7FFDD6}" dt="2024-02-27T05:15:10.155" v="407" actId="22"/>
          <ac:picMkLst>
            <pc:docMk/>
            <pc:sldMk cId="3517424376" sldId="309"/>
            <ac:picMk id="5" creationId="{41CFCEE3-8963-7113-CA21-19BB6ADD4C29}"/>
          </ac:picMkLst>
        </pc:picChg>
        <pc:picChg chg="add del">
          <ac:chgData name="Shahla Gufran" userId="7f7793a1fc8b4377" providerId="LiveId" clId="{8060432A-039E-45EB-94DF-07721E7FFDD6}" dt="2024-02-27T05:16:06.809" v="409" actId="478"/>
          <ac:picMkLst>
            <pc:docMk/>
            <pc:sldMk cId="3517424376" sldId="309"/>
            <ac:picMk id="7" creationId="{50A8F608-F9F1-D11C-5F51-A203CD0150BF}"/>
          </ac:picMkLst>
        </pc:picChg>
        <pc:picChg chg="add mod modCrop">
          <ac:chgData name="Shahla Gufran" userId="7f7793a1fc8b4377" providerId="LiveId" clId="{8060432A-039E-45EB-94DF-07721E7FFDD6}" dt="2024-02-27T10:31:15.308" v="994"/>
          <ac:picMkLst>
            <pc:docMk/>
            <pc:sldMk cId="3517424376" sldId="309"/>
            <ac:picMk id="9" creationId="{12DDEB46-42F4-8FB7-6138-D117C0C8D7B5}"/>
          </ac:picMkLst>
        </pc:picChg>
        <pc:picChg chg="del">
          <ac:chgData name="Shahla Gufran" userId="7f7793a1fc8b4377" providerId="LiveId" clId="{8060432A-039E-45EB-94DF-07721E7FFDD6}" dt="2024-02-27T05:13:20.185" v="403" actId="478"/>
          <ac:picMkLst>
            <pc:docMk/>
            <pc:sldMk cId="3517424376" sldId="309"/>
            <ac:picMk id="13" creationId="{77ADFFED-B9F0-E668-BF00-BC5F45CCF079}"/>
          </ac:picMkLst>
        </pc:picChg>
      </pc:sldChg>
      <pc:sldChg chg="modSp add mod setBg">
        <pc:chgData name="Shahla Gufran" userId="7f7793a1fc8b4377" providerId="LiveId" clId="{8060432A-039E-45EB-94DF-07721E7FFDD6}" dt="2024-02-27T10:32:10.915" v="998" actId="12"/>
        <pc:sldMkLst>
          <pc:docMk/>
          <pc:sldMk cId="2491666083" sldId="310"/>
        </pc:sldMkLst>
        <pc:spChg chg="mod">
          <ac:chgData name="Shahla Gufran" userId="7f7793a1fc8b4377" providerId="LiveId" clId="{8060432A-039E-45EB-94DF-07721E7FFDD6}" dt="2024-02-27T10:32:10.915" v="998" actId="12"/>
          <ac:spMkLst>
            <pc:docMk/>
            <pc:sldMk cId="2491666083" sldId="310"/>
            <ac:spMk id="6" creationId="{6FEEA133-A149-ED85-B5A6-6C600FC0411C}"/>
          </ac:spMkLst>
        </pc:spChg>
        <pc:spChg chg="mod">
          <ac:chgData name="Shahla Gufran" userId="7f7793a1fc8b4377" providerId="LiveId" clId="{8060432A-039E-45EB-94DF-07721E7FFDD6}" dt="2024-02-27T05:34:20.062" v="507" actId="20577"/>
          <ac:spMkLst>
            <pc:docMk/>
            <pc:sldMk cId="2491666083" sldId="310"/>
            <ac:spMk id="17" creationId="{17C60BDE-9633-47E4-CB55-642EA9EB3E7E}"/>
          </ac:spMkLst>
        </pc:spChg>
      </pc:sldChg>
      <pc:sldChg chg="new del">
        <pc:chgData name="Shahla Gufran" userId="7f7793a1fc8b4377" providerId="LiveId" clId="{8060432A-039E-45EB-94DF-07721E7FFDD6}" dt="2024-02-27T05:31:29.850" v="459" actId="47"/>
        <pc:sldMkLst>
          <pc:docMk/>
          <pc:sldMk cId="3648275397" sldId="310"/>
        </pc:sldMkLst>
      </pc:sldChg>
      <pc:sldChg chg="addSp delSp modSp add mod">
        <pc:chgData name="Shahla Gufran" userId="7f7793a1fc8b4377" providerId="LiveId" clId="{8060432A-039E-45EB-94DF-07721E7FFDD6}" dt="2024-02-27T10:32:19.424" v="999" actId="12"/>
        <pc:sldMkLst>
          <pc:docMk/>
          <pc:sldMk cId="1116327152" sldId="311"/>
        </pc:sldMkLst>
        <pc:spChg chg="add del mod">
          <ac:chgData name="Shahla Gufran" userId="7f7793a1fc8b4377" providerId="LiveId" clId="{8060432A-039E-45EB-94DF-07721E7FFDD6}" dt="2024-02-27T05:35:11.870" v="511" actId="478"/>
          <ac:spMkLst>
            <pc:docMk/>
            <pc:sldMk cId="1116327152" sldId="311"/>
            <ac:spMk id="3" creationId="{2C060EFB-D851-0B41-08B7-2F97B4EEBC2C}"/>
          </ac:spMkLst>
        </pc:spChg>
        <pc:spChg chg="mod">
          <ac:chgData name="Shahla Gufran" userId="7f7793a1fc8b4377" providerId="LiveId" clId="{8060432A-039E-45EB-94DF-07721E7FFDD6}" dt="2024-02-27T10:32:19.424" v="999" actId="12"/>
          <ac:spMkLst>
            <pc:docMk/>
            <pc:sldMk cId="1116327152" sldId="311"/>
            <ac:spMk id="6" creationId="{0FC40DE9-A0D9-8172-FCED-1B36B1BDD66C}"/>
          </ac:spMkLst>
        </pc:spChg>
        <pc:spChg chg="del">
          <ac:chgData name="Shahla Gufran" userId="7f7793a1fc8b4377" providerId="LiveId" clId="{8060432A-039E-45EB-94DF-07721E7FFDD6}" dt="2024-02-27T05:35:09.539" v="510" actId="478"/>
          <ac:spMkLst>
            <pc:docMk/>
            <pc:sldMk cId="1116327152" sldId="311"/>
            <ac:spMk id="17" creationId="{3BB1E60F-D1C4-9B8D-13BE-9D1B558B29EE}"/>
          </ac:spMkLst>
        </pc:spChg>
      </pc:sldChg>
      <pc:sldChg chg="addSp delSp modSp add mod">
        <pc:chgData name="Shahla Gufran" userId="7f7793a1fc8b4377" providerId="LiveId" clId="{8060432A-039E-45EB-94DF-07721E7FFDD6}" dt="2024-02-27T10:32:27.597" v="1000" actId="12"/>
        <pc:sldMkLst>
          <pc:docMk/>
          <pc:sldMk cId="1008066462" sldId="312"/>
        </pc:sldMkLst>
        <pc:spChg chg="add del mod">
          <ac:chgData name="Shahla Gufran" userId="7f7793a1fc8b4377" providerId="LiveId" clId="{8060432A-039E-45EB-94DF-07721E7FFDD6}" dt="2024-02-27T05:35:20.240" v="513" actId="478"/>
          <ac:spMkLst>
            <pc:docMk/>
            <pc:sldMk cId="1008066462" sldId="312"/>
            <ac:spMk id="3" creationId="{003BCA2B-4B18-E356-24B0-BAFD786F3DE5}"/>
          </ac:spMkLst>
        </pc:spChg>
        <pc:spChg chg="mod">
          <ac:chgData name="Shahla Gufran" userId="7f7793a1fc8b4377" providerId="LiveId" clId="{8060432A-039E-45EB-94DF-07721E7FFDD6}" dt="2024-02-27T10:32:27.597" v="1000" actId="12"/>
          <ac:spMkLst>
            <pc:docMk/>
            <pc:sldMk cId="1008066462" sldId="312"/>
            <ac:spMk id="6" creationId="{09822551-87AF-7049-AA13-3B88E5A50545}"/>
          </ac:spMkLst>
        </pc:spChg>
        <pc:spChg chg="del">
          <ac:chgData name="Shahla Gufran" userId="7f7793a1fc8b4377" providerId="LiveId" clId="{8060432A-039E-45EB-94DF-07721E7FFDD6}" dt="2024-02-27T05:35:17.399" v="512" actId="478"/>
          <ac:spMkLst>
            <pc:docMk/>
            <pc:sldMk cId="1008066462" sldId="312"/>
            <ac:spMk id="17" creationId="{1E080589-FC56-994C-4C9C-A6E57EB7ACFE}"/>
          </ac:spMkLst>
        </pc:spChg>
      </pc:sldChg>
      <pc:sldChg chg="addSp delSp modSp new mod setBg">
        <pc:chgData name="Shahla Gufran" userId="7f7793a1fc8b4377" providerId="LiveId" clId="{8060432A-039E-45EB-94DF-07721E7FFDD6}" dt="2024-02-27T08:40:03.496" v="919"/>
        <pc:sldMkLst>
          <pc:docMk/>
          <pc:sldMk cId="2898526128" sldId="313"/>
        </pc:sldMkLst>
        <pc:spChg chg="mod">
          <ac:chgData name="Shahla Gufran" userId="7f7793a1fc8b4377" providerId="LiveId" clId="{8060432A-039E-45EB-94DF-07721E7FFDD6}" dt="2024-02-27T06:05:46.815" v="631" actId="20577"/>
          <ac:spMkLst>
            <pc:docMk/>
            <pc:sldMk cId="2898526128" sldId="313"/>
            <ac:spMk id="2" creationId="{B02CCF20-58F8-7D55-952D-D21730FAB819}"/>
          </ac:spMkLst>
        </pc:spChg>
        <pc:spChg chg="del mod">
          <ac:chgData name="Shahla Gufran" userId="7f7793a1fc8b4377" providerId="LiveId" clId="{8060432A-039E-45EB-94DF-07721E7FFDD6}" dt="2024-02-27T06:10:26.394" v="639" actId="478"/>
          <ac:spMkLst>
            <pc:docMk/>
            <pc:sldMk cId="2898526128" sldId="313"/>
            <ac:spMk id="3" creationId="{83BB034D-E6D4-119A-7CDB-04B536A95988}"/>
          </ac:spMkLst>
        </pc:spChg>
        <pc:spChg chg="del mod">
          <ac:chgData name="Shahla Gufran" userId="7f7793a1fc8b4377" providerId="LiveId" clId="{8060432A-039E-45EB-94DF-07721E7FFDD6}" dt="2024-02-27T06:16:05.091" v="754" actId="478"/>
          <ac:spMkLst>
            <pc:docMk/>
            <pc:sldMk cId="2898526128" sldId="313"/>
            <ac:spMk id="5" creationId="{666ADB22-6EDC-256F-89B8-453CAE5E9D32}"/>
          </ac:spMkLst>
        </pc:spChg>
        <pc:spChg chg="del">
          <ac:chgData name="Shahla Gufran" userId="7f7793a1fc8b4377" providerId="LiveId" clId="{8060432A-039E-45EB-94DF-07721E7FFDD6}" dt="2024-02-27T06:16:08.814" v="755" actId="478"/>
          <ac:spMkLst>
            <pc:docMk/>
            <pc:sldMk cId="2898526128" sldId="313"/>
            <ac:spMk id="6" creationId="{219CDEBA-F574-868C-EA0C-9B8A572134C1}"/>
          </ac:spMkLst>
        </pc:spChg>
        <pc:spChg chg="add">
          <ac:chgData name="Shahla Gufran" userId="7f7793a1fc8b4377" providerId="LiveId" clId="{8060432A-039E-45EB-94DF-07721E7FFDD6}" dt="2024-02-27T06:09:57.333" v="635"/>
          <ac:spMkLst>
            <pc:docMk/>
            <pc:sldMk cId="2898526128" sldId="313"/>
            <ac:spMk id="7" creationId="{7A335F28-E1E7-ADD3-1C79-AAD302BC7F3A}"/>
          </ac:spMkLst>
        </pc:spChg>
        <pc:spChg chg="add del mod">
          <ac:chgData name="Shahla Gufran" userId="7f7793a1fc8b4377" providerId="LiveId" clId="{8060432A-039E-45EB-94DF-07721E7FFDD6}" dt="2024-02-27T06:10:29.466" v="640" actId="478"/>
          <ac:spMkLst>
            <pc:docMk/>
            <pc:sldMk cId="2898526128" sldId="313"/>
            <ac:spMk id="9" creationId="{CC3B21A3-BA71-2FC6-1605-9C2C7B9639E2}"/>
          </ac:spMkLst>
        </pc:spChg>
        <pc:spChg chg="add del mod">
          <ac:chgData name="Shahla Gufran" userId="7f7793a1fc8b4377" providerId="LiveId" clId="{8060432A-039E-45EB-94DF-07721E7FFDD6}" dt="2024-02-27T06:24:05.172" v="833" actId="14100"/>
          <ac:spMkLst>
            <pc:docMk/>
            <pc:sldMk cId="2898526128" sldId="313"/>
            <ac:spMk id="10" creationId="{595F7A5E-0252-9A53-D8CE-94CE835FB026}"/>
          </ac:spMkLst>
        </pc:spChg>
        <pc:spChg chg="add">
          <ac:chgData name="Shahla Gufran" userId="7f7793a1fc8b4377" providerId="LiveId" clId="{8060432A-039E-45EB-94DF-07721E7FFDD6}" dt="2024-02-27T06:11:29.161" v="651"/>
          <ac:spMkLst>
            <pc:docMk/>
            <pc:sldMk cId="2898526128" sldId="313"/>
            <ac:spMk id="11" creationId="{DAC25777-1DB9-BF72-3118-D5705E817682}"/>
          </ac:spMkLst>
        </pc:spChg>
      </pc:sldChg>
      <pc:sldChg chg="addSp delSp modSp new mod setBg">
        <pc:chgData name="Shahla Gufran" userId="7f7793a1fc8b4377" providerId="LiveId" clId="{8060432A-039E-45EB-94DF-07721E7FFDD6}" dt="2024-02-27T08:40:14.969" v="922"/>
        <pc:sldMkLst>
          <pc:docMk/>
          <pc:sldMk cId="2093487864" sldId="314"/>
        </pc:sldMkLst>
        <pc:spChg chg="del">
          <ac:chgData name="Shahla Gufran" userId="7f7793a1fc8b4377" providerId="LiveId" clId="{8060432A-039E-45EB-94DF-07721E7FFDD6}" dt="2024-02-27T06:16:21.173" v="756" actId="478"/>
          <ac:spMkLst>
            <pc:docMk/>
            <pc:sldMk cId="2093487864" sldId="314"/>
            <ac:spMk id="3" creationId="{6FE4F631-87ED-B2F6-0D18-B4FD85CD1D29}"/>
          </ac:spMkLst>
        </pc:spChg>
        <pc:spChg chg="del">
          <ac:chgData name="Shahla Gufran" userId="7f7793a1fc8b4377" providerId="LiveId" clId="{8060432A-039E-45EB-94DF-07721E7FFDD6}" dt="2024-02-27T06:16:25.254" v="757" actId="478"/>
          <ac:spMkLst>
            <pc:docMk/>
            <pc:sldMk cId="2093487864" sldId="314"/>
            <ac:spMk id="4" creationId="{96793D18-DD79-EF60-EF51-CB37B85407FA}"/>
          </ac:spMkLst>
        </pc:spChg>
        <pc:spChg chg="add del mod">
          <ac:chgData name="Shahla Gufran" userId="7f7793a1fc8b4377" providerId="LiveId" clId="{8060432A-039E-45EB-94DF-07721E7FFDD6}" dt="2024-02-27T06:23:56.344" v="832" actId="14100"/>
          <ac:spMkLst>
            <pc:docMk/>
            <pc:sldMk cId="2093487864" sldId="314"/>
            <ac:spMk id="5" creationId="{09AAD37B-58B6-8DCD-9B52-448D63FE6B43}"/>
          </ac:spMkLst>
        </pc:spChg>
      </pc:sldChg>
      <pc:sldChg chg="addSp delSp modSp new mod setBg">
        <pc:chgData name="Shahla Gufran" userId="7f7793a1fc8b4377" providerId="LiveId" clId="{8060432A-039E-45EB-94DF-07721E7FFDD6}" dt="2024-02-27T10:33:14.866" v="1001" actId="14100"/>
        <pc:sldMkLst>
          <pc:docMk/>
          <pc:sldMk cId="697837101" sldId="315"/>
        </pc:sldMkLst>
        <pc:spChg chg="mod">
          <ac:chgData name="Shahla Gufran" userId="7f7793a1fc8b4377" providerId="LiveId" clId="{8060432A-039E-45EB-94DF-07721E7FFDD6}" dt="2024-02-27T10:29:52.569" v="985" actId="14100"/>
          <ac:spMkLst>
            <pc:docMk/>
            <pc:sldMk cId="697837101" sldId="315"/>
            <ac:spMk id="2" creationId="{89EB0516-3539-8F0B-0435-8A3ACC1AC8C4}"/>
          </ac:spMkLst>
        </pc:spChg>
        <pc:spChg chg="del">
          <ac:chgData name="Shahla Gufran" userId="7f7793a1fc8b4377" providerId="LiveId" clId="{8060432A-039E-45EB-94DF-07721E7FFDD6}" dt="2024-02-27T10:26:50.450" v="973" actId="931"/>
          <ac:spMkLst>
            <pc:docMk/>
            <pc:sldMk cId="697837101" sldId="315"/>
            <ac:spMk id="3" creationId="{C59B11EE-3825-839C-CAB8-A747761460CC}"/>
          </ac:spMkLst>
        </pc:spChg>
        <pc:spChg chg="del">
          <ac:chgData name="Shahla Gufran" userId="7f7793a1fc8b4377" providerId="LiveId" clId="{8060432A-039E-45EB-94DF-07721E7FFDD6}" dt="2024-02-27T10:27:05.555" v="976" actId="478"/>
          <ac:spMkLst>
            <pc:docMk/>
            <pc:sldMk cId="697837101" sldId="315"/>
            <ac:spMk id="5" creationId="{52FE5745-86E1-BFE7-BA9A-99D52235D214}"/>
          </ac:spMkLst>
        </pc:spChg>
        <pc:spChg chg="del">
          <ac:chgData name="Shahla Gufran" userId="7f7793a1fc8b4377" providerId="LiveId" clId="{8060432A-039E-45EB-94DF-07721E7FFDD6}" dt="2024-02-27T10:27:09.333" v="977" actId="478"/>
          <ac:spMkLst>
            <pc:docMk/>
            <pc:sldMk cId="697837101" sldId="315"/>
            <ac:spMk id="6" creationId="{A69C9F62-C213-C6CA-7938-3A8672D92444}"/>
          </ac:spMkLst>
        </pc:spChg>
        <pc:picChg chg="add mod">
          <ac:chgData name="Shahla Gufran" userId="7f7793a1fc8b4377" providerId="LiveId" clId="{8060432A-039E-45EB-94DF-07721E7FFDD6}" dt="2024-02-27T10:33:14.866" v="1001" actId="14100"/>
          <ac:picMkLst>
            <pc:docMk/>
            <pc:sldMk cId="697837101" sldId="315"/>
            <ac:picMk id="8" creationId="{2414FF70-E354-6974-9811-0650B5DFDF46}"/>
          </ac:picMkLst>
        </pc:picChg>
      </pc:sldChg>
      <pc:sldChg chg="addSp delSp modSp new mod setBg">
        <pc:chgData name="Shahla Gufran" userId="7f7793a1fc8b4377" providerId="LiveId" clId="{8060432A-039E-45EB-94DF-07721E7FFDD6}" dt="2024-02-27T10:29:35.050" v="984" actId="14100"/>
        <pc:sldMkLst>
          <pc:docMk/>
          <pc:sldMk cId="730954144" sldId="316"/>
        </pc:sldMkLst>
        <pc:spChg chg="mod">
          <ac:chgData name="Shahla Gufran" userId="7f7793a1fc8b4377" providerId="LiveId" clId="{8060432A-039E-45EB-94DF-07721E7FFDD6}" dt="2024-02-27T09:33:06.738" v="969" actId="1076"/>
          <ac:spMkLst>
            <pc:docMk/>
            <pc:sldMk cId="730954144" sldId="316"/>
            <ac:spMk id="2" creationId="{8158E95D-F309-7AB7-7C3D-832F3805CBD4}"/>
          </ac:spMkLst>
        </pc:spChg>
        <pc:spChg chg="del">
          <ac:chgData name="Shahla Gufran" userId="7f7793a1fc8b4377" providerId="LiveId" clId="{8060432A-039E-45EB-94DF-07721E7FFDD6}" dt="2024-02-27T09:21:27.846" v="923" actId="931"/>
          <ac:spMkLst>
            <pc:docMk/>
            <pc:sldMk cId="730954144" sldId="316"/>
            <ac:spMk id="3" creationId="{8630655F-C8B4-1F04-BD0E-55A2E6F36029}"/>
          </ac:spMkLst>
        </pc:spChg>
        <pc:spChg chg="del">
          <ac:chgData name="Shahla Gufran" userId="7f7793a1fc8b4377" providerId="LiveId" clId="{8060432A-039E-45EB-94DF-07721E7FFDD6}" dt="2024-02-27T09:33:20.265" v="971" actId="478"/>
          <ac:spMkLst>
            <pc:docMk/>
            <pc:sldMk cId="730954144" sldId="316"/>
            <ac:spMk id="5" creationId="{C02A24A1-DABF-29C1-C478-91B7EE0EFDE4}"/>
          </ac:spMkLst>
        </pc:spChg>
        <pc:spChg chg="del">
          <ac:chgData name="Shahla Gufran" userId="7f7793a1fc8b4377" providerId="LiveId" clId="{8060432A-039E-45EB-94DF-07721E7FFDD6}" dt="2024-02-27T09:33:24.282" v="972" actId="478"/>
          <ac:spMkLst>
            <pc:docMk/>
            <pc:sldMk cId="730954144" sldId="316"/>
            <ac:spMk id="6" creationId="{DCB424D0-A6B9-E761-00E6-3DAD122117A7}"/>
          </ac:spMkLst>
        </pc:spChg>
        <pc:spChg chg="add del mod">
          <ac:chgData name="Shahla Gufran" userId="7f7793a1fc8b4377" providerId="LiveId" clId="{8060432A-039E-45EB-94DF-07721E7FFDD6}" dt="2024-02-27T09:27:04.982" v="926" actId="931"/>
          <ac:spMkLst>
            <pc:docMk/>
            <pc:sldMk cId="730954144" sldId="316"/>
            <ac:spMk id="10" creationId="{F51FBE9E-A5B4-2A85-CBED-C05C373A3D14}"/>
          </ac:spMkLst>
        </pc:spChg>
        <pc:spChg chg="add del mod">
          <ac:chgData name="Shahla Gufran" userId="7f7793a1fc8b4377" providerId="LiveId" clId="{8060432A-039E-45EB-94DF-07721E7FFDD6}" dt="2024-02-27T09:30:04.585" v="944" actId="931"/>
          <ac:spMkLst>
            <pc:docMk/>
            <pc:sldMk cId="730954144" sldId="316"/>
            <ac:spMk id="14" creationId="{7F612A55-133C-55C4-046B-6842D1E60F68}"/>
          </ac:spMkLst>
        </pc:spChg>
        <pc:picChg chg="add del mod">
          <ac:chgData name="Shahla Gufran" userId="7f7793a1fc8b4377" providerId="LiveId" clId="{8060432A-039E-45EB-94DF-07721E7FFDD6}" dt="2024-02-27T09:26:57.045" v="925" actId="478"/>
          <ac:picMkLst>
            <pc:docMk/>
            <pc:sldMk cId="730954144" sldId="316"/>
            <ac:picMk id="8" creationId="{9DFE8C58-20C6-17A6-0255-FC05296F1651}"/>
          </ac:picMkLst>
        </pc:picChg>
        <pc:picChg chg="add del mod">
          <ac:chgData name="Shahla Gufran" userId="7f7793a1fc8b4377" providerId="LiveId" clId="{8060432A-039E-45EB-94DF-07721E7FFDD6}" dt="2024-02-27T09:29:56.596" v="943" actId="478"/>
          <ac:picMkLst>
            <pc:docMk/>
            <pc:sldMk cId="730954144" sldId="316"/>
            <ac:picMk id="12" creationId="{A6EBC12D-2FD0-14CD-6DFC-4C6F689A88BE}"/>
          </ac:picMkLst>
        </pc:picChg>
        <pc:picChg chg="add mod">
          <ac:chgData name="Shahla Gufran" userId="7f7793a1fc8b4377" providerId="LiveId" clId="{8060432A-039E-45EB-94DF-07721E7FFDD6}" dt="2024-02-27T10:29:35.050" v="984" actId="14100"/>
          <ac:picMkLst>
            <pc:docMk/>
            <pc:sldMk cId="730954144" sldId="316"/>
            <ac:picMk id="16" creationId="{CCA62CC3-10EA-D475-043A-8B984B209C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dirty="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dirty="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dirty="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dirty="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dirty="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dirty="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dirty="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dirty="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dirty="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dirty="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dirty="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dirty="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dirty="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dirty="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dirty="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dirty="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dirty="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dirty="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dirty="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dirty="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dirty="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dirty="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dirty="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dirty="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dirty="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39" y="2240281"/>
            <a:ext cx="8819295" cy="1188720"/>
          </a:xfrm>
        </p:spPr>
        <p:txBody>
          <a:bodyPr/>
          <a:lstStyle/>
          <a:p>
            <a:pPr algn="ctr"/>
            <a:r>
              <a:rPr lang="en-US" dirty="0">
                <a:latin typeface="Felix Titling" panose="04060505060202020A04" pitchFamily="82" charset="0"/>
              </a:rPr>
              <a:t>Eco-Rent Hub</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8166152" cy="1188720"/>
          </a:xfrm>
        </p:spPr>
        <p:txBody>
          <a:bodyPr/>
          <a:lstStyle/>
          <a:p>
            <a:r>
              <a:rPr lang="en-US" sz="2800" b="1" dirty="0">
                <a:latin typeface="Felix Titling" panose="04060505060202020A04" pitchFamily="82" charset="0"/>
              </a:rPr>
              <a:t>IXD802</a:t>
            </a:r>
          </a:p>
          <a:p>
            <a:r>
              <a:rPr lang="en-US" sz="2800" b="1" dirty="0">
                <a:latin typeface="Felix Titling" panose="04060505060202020A04" pitchFamily="82" charset="0"/>
              </a:rPr>
              <a:t>FUNDAMENTAL TOOLS OF USER INTERFACE</a:t>
            </a:r>
          </a:p>
          <a:p>
            <a:endParaRPr lang="en-US"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D050">
            <a:alpha val="1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User Persona</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10</a:t>
            </a:fld>
            <a:endParaRPr lang="en-US" dirty="0"/>
          </a:p>
        </p:txBody>
      </p:sp>
      <p:pic>
        <p:nvPicPr>
          <p:cNvPr id="7" name="Content Placeholder 6">
            <a:extLst>
              <a:ext uri="{FF2B5EF4-FFF2-40B4-BE49-F238E27FC236}">
                <a16:creationId xmlns:a16="http://schemas.microsoft.com/office/drawing/2014/main" id="{7B9C9067-6776-E75A-06EE-E219CFDE2C2A}"/>
              </a:ext>
            </a:extLst>
          </p:cNvPr>
          <p:cNvPicPr>
            <a:picLocks noGrp="1" noChangeAspect="1"/>
          </p:cNvPicPr>
          <p:nvPr>
            <p:ph idx="1"/>
          </p:nvPr>
        </p:nvPicPr>
        <p:blipFill rotWithShape="1">
          <a:blip r:embed="rId2"/>
          <a:srcRect t="9429" b="21055"/>
          <a:stretch/>
        </p:blipFill>
        <p:spPr>
          <a:xfrm>
            <a:off x="838200" y="1642188"/>
            <a:ext cx="10395857" cy="4637314"/>
          </a:xfrm>
        </p:spPr>
      </p:pic>
    </p:spTree>
    <p:extLst>
      <p:ext uri="{BB962C8B-B14F-4D97-AF65-F5344CB8AC3E}">
        <p14:creationId xmlns:p14="http://schemas.microsoft.com/office/powerpoint/2010/main" val="246328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6B2F0">
            <a:alpha val="4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Empathy-mapping</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11</a:t>
            </a:fld>
            <a:endParaRPr lang="en-US" dirty="0"/>
          </a:p>
        </p:txBody>
      </p:sp>
      <p:pic>
        <p:nvPicPr>
          <p:cNvPr id="8" name="Content Placeholder 7">
            <a:extLst>
              <a:ext uri="{FF2B5EF4-FFF2-40B4-BE49-F238E27FC236}">
                <a16:creationId xmlns:a16="http://schemas.microsoft.com/office/drawing/2014/main" id="{ECDAE9C8-B9F7-01FD-91F4-040E8C713D0D}"/>
              </a:ext>
            </a:extLst>
          </p:cNvPr>
          <p:cNvPicPr>
            <a:picLocks noGrp="1" noChangeAspect="1"/>
          </p:cNvPicPr>
          <p:nvPr>
            <p:ph idx="1"/>
          </p:nvPr>
        </p:nvPicPr>
        <p:blipFill>
          <a:blip r:embed="rId2"/>
          <a:stretch>
            <a:fillRect/>
          </a:stretch>
        </p:blipFill>
        <p:spPr>
          <a:xfrm>
            <a:off x="2543174" y="1773226"/>
            <a:ext cx="7172325" cy="4381500"/>
          </a:xfrm>
        </p:spPr>
      </p:pic>
    </p:spTree>
    <p:extLst>
      <p:ext uri="{BB962C8B-B14F-4D97-AF65-F5344CB8AC3E}">
        <p14:creationId xmlns:p14="http://schemas.microsoft.com/office/powerpoint/2010/main" val="41364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6B2F0">
            <a:alpha val="4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Empathy-mapping</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12</a:t>
            </a:fld>
            <a:endParaRPr lang="en-US" dirty="0"/>
          </a:p>
        </p:txBody>
      </p:sp>
      <p:pic>
        <p:nvPicPr>
          <p:cNvPr id="3" name="Content Placeholder 2">
            <a:extLst>
              <a:ext uri="{FF2B5EF4-FFF2-40B4-BE49-F238E27FC236}">
                <a16:creationId xmlns:a16="http://schemas.microsoft.com/office/drawing/2014/main" id="{DE3A6104-0AC4-E78F-E7E5-63A83895C96C}"/>
              </a:ext>
            </a:extLst>
          </p:cNvPr>
          <p:cNvPicPr>
            <a:picLocks noGrp="1" noChangeAspect="1"/>
          </p:cNvPicPr>
          <p:nvPr>
            <p:ph idx="1"/>
          </p:nvPr>
        </p:nvPicPr>
        <p:blipFill>
          <a:blip r:embed="rId2"/>
          <a:stretch>
            <a:fillRect/>
          </a:stretch>
        </p:blipFill>
        <p:spPr>
          <a:xfrm>
            <a:off x="2609850" y="1676400"/>
            <a:ext cx="7010400" cy="4571999"/>
          </a:xfrm>
        </p:spPr>
      </p:pic>
    </p:spTree>
    <p:extLst>
      <p:ext uri="{BB962C8B-B14F-4D97-AF65-F5344CB8AC3E}">
        <p14:creationId xmlns:p14="http://schemas.microsoft.com/office/powerpoint/2010/main" val="173289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6B2F0">
            <a:alpha val="4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Empathy-mapping</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13</a:t>
            </a:fld>
            <a:endParaRPr lang="en-US" dirty="0"/>
          </a:p>
        </p:txBody>
      </p:sp>
      <p:pic>
        <p:nvPicPr>
          <p:cNvPr id="8" name="Content Placeholder 7">
            <a:extLst>
              <a:ext uri="{FF2B5EF4-FFF2-40B4-BE49-F238E27FC236}">
                <a16:creationId xmlns:a16="http://schemas.microsoft.com/office/drawing/2014/main" id="{082F844F-83A7-8E6F-9CE8-BFD74678BF4A}"/>
              </a:ext>
            </a:extLst>
          </p:cNvPr>
          <p:cNvPicPr>
            <a:picLocks noGrp="1" noChangeAspect="1"/>
          </p:cNvPicPr>
          <p:nvPr>
            <p:ph idx="1"/>
          </p:nvPr>
        </p:nvPicPr>
        <p:blipFill>
          <a:blip r:embed="rId2"/>
          <a:stretch>
            <a:fillRect/>
          </a:stretch>
        </p:blipFill>
        <p:spPr>
          <a:xfrm>
            <a:off x="2647950" y="1809750"/>
            <a:ext cx="7000875" cy="4343400"/>
          </a:xfrm>
        </p:spPr>
      </p:pic>
    </p:spTree>
    <p:extLst>
      <p:ext uri="{BB962C8B-B14F-4D97-AF65-F5344CB8AC3E}">
        <p14:creationId xmlns:p14="http://schemas.microsoft.com/office/powerpoint/2010/main" val="18554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alpha val="24000"/>
          </a:srgb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9DE09C-AA98-8736-82E3-773B6C264F6D}"/>
              </a:ext>
            </a:extLst>
          </p:cNvPr>
          <p:cNvSpPr>
            <a:spLocks noGrp="1"/>
          </p:cNvSpPr>
          <p:nvPr>
            <p:ph type="sldNum" sz="quarter" idx="12"/>
          </p:nvPr>
        </p:nvSpPr>
        <p:spPr/>
        <p:txBody>
          <a:bodyPr/>
          <a:lstStyle/>
          <a:p>
            <a:fld id="{8D0AFDD5-844D-364D-8AEC-50CF4D36D55D}" type="slidenum">
              <a:rPr lang="en-US" noProof="0" smtClean="0"/>
              <a:t>14</a:t>
            </a:fld>
            <a:endParaRPr lang="en-US" noProof="0" dirty="0"/>
          </a:p>
        </p:txBody>
      </p:sp>
      <p:sp>
        <p:nvSpPr>
          <p:cNvPr id="5" name="TextBox 4">
            <a:extLst>
              <a:ext uri="{FF2B5EF4-FFF2-40B4-BE49-F238E27FC236}">
                <a16:creationId xmlns:a16="http://schemas.microsoft.com/office/drawing/2014/main" id="{AD175E58-3E59-D1FE-37C4-F40841935862}"/>
              </a:ext>
            </a:extLst>
          </p:cNvPr>
          <p:cNvSpPr txBox="1"/>
          <p:nvPr/>
        </p:nvSpPr>
        <p:spPr>
          <a:xfrm>
            <a:off x="1666875" y="438150"/>
            <a:ext cx="9267825" cy="1015663"/>
          </a:xfrm>
          <a:prstGeom prst="rect">
            <a:avLst/>
          </a:prstGeom>
          <a:noFill/>
        </p:spPr>
        <p:txBody>
          <a:bodyPr wrap="square" rtlCol="0">
            <a:spAutoFit/>
          </a:bodyPr>
          <a:lstStyle/>
          <a:p>
            <a:r>
              <a:rPr lang="en-US" sz="6000" dirty="0">
                <a:latin typeface="+mj-lt"/>
              </a:rPr>
              <a:t>Insights and Inferences</a:t>
            </a:r>
            <a:endParaRPr lang="en-IN" sz="6000" dirty="0">
              <a:latin typeface="+mj-lt"/>
            </a:endParaRPr>
          </a:p>
        </p:txBody>
      </p:sp>
      <p:sp>
        <p:nvSpPr>
          <p:cNvPr id="6" name="TextBox 5">
            <a:extLst>
              <a:ext uri="{FF2B5EF4-FFF2-40B4-BE49-F238E27FC236}">
                <a16:creationId xmlns:a16="http://schemas.microsoft.com/office/drawing/2014/main" id="{3507572C-A3A2-C257-B0E1-85B440AC38BA}"/>
              </a:ext>
            </a:extLst>
          </p:cNvPr>
          <p:cNvSpPr txBox="1"/>
          <p:nvPr/>
        </p:nvSpPr>
        <p:spPr>
          <a:xfrm>
            <a:off x="1152524" y="1929728"/>
            <a:ext cx="10296525" cy="3539430"/>
          </a:xfrm>
          <a:prstGeom prst="rect">
            <a:avLst/>
          </a:prstGeom>
          <a:noFill/>
        </p:spPr>
        <p:txBody>
          <a:bodyPr wrap="square" rtlCol="0">
            <a:spAutoFit/>
          </a:bodyPr>
          <a:lstStyle/>
          <a:p>
            <a:r>
              <a:rPr lang="en-US" sz="1400" b="1" dirty="0">
                <a:latin typeface="Book Antiqua" panose="02040602050305030304" pitchFamily="18" charset="0"/>
              </a:rPr>
              <a:t>Positive Insights:</a:t>
            </a:r>
          </a:p>
          <a:p>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Addressing University Rules- </a:t>
            </a:r>
            <a:r>
              <a:rPr lang="en-US" sz="1400" dirty="0">
                <a:latin typeface="Book Antiqua" panose="02040602050305030304" pitchFamily="18" charset="0"/>
              </a:rPr>
              <a:t>The project addresses a significant issue by providing a solution that aligns with university rules on electrical appliances. This can create a positive impact on student life and compliance with campus regulations.</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Environmental Impact- </a:t>
            </a:r>
            <a:r>
              <a:rPr lang="en-US" sz="1400" dirty="0">
                <a:latin typeface="Book Antiqua" panose="02040602050305030304" pitchFamily="18" charset="0"/>
              </a:rPr>
              <a:t>The focus on rechargeable appliances emphasizes sustainability and reduces the environmental footprint. This aligns with the growing awareness of eco-friendly practices among students and institutions.</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Cost Savings-</a:t>
            </a:r>
            <a:r>
              <a:rPr lang="en-US" sz="1400" dirty="0">
                <a:latin typeface="Book Antiqua" panose="02040602050305030304" pitchFamily="18" charset="0"/>
              </a:rPr>
              <a:t> Offering a cost-effective rental service can alleviate financial constraints for students. This aspect is particularly beneficial, considering the budget limitations often faced by university students.</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Diverse Appliance Options-</a:t>
            </a:r>
            <a:r>
              <a:rPr lang="en-US" sz="1400" dirty="0">
                <a:latin typeface="Book Antiqua" panose="02040602050305030304" pitchFamily="18" charset="0"/>
              </a:rPr>
              <a:t> Providing a variety of rechargeable appliances caters to the diverse needs and preferences of students, enhancing the overall satisfaction and usability of the platform.</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Convenience-</a:t>
            </a:r>
            <a:r>
              <a:rPr lang="en-US" sz="1400" dirty="0">
                <a:latin typeface="Book Antiqua" panose="02040602050305030304" pitchFamily="18" charset="0"/>
              </a:rPr>
              <a:t> The convenience of a rental platform, including delivery and pickup services, simplifies the process for students, making it easier for them to access essential electrical appliances without the hassle of transportation or storage</a:t>
            </a:r>
            <a:endParaRPr lang="en-IN" sz="1400" dirty="0">
              <a:latin typeface="Book Antiqua" panose="02040602050305030304" pitchFamily="18" charset="0"/>
            </a:endParaRPr>
          </a:p>
        </p:txBody>
      </p:sp>
    </p:spTree>
    <p:extLst>
      <p:ext uri="{BB962C8B-B14F-4D97-AF65-F5344CB8AC3E}">
        <p14:creationId xmlns:p14="http://schemas.microsoft.com/office/powerpoint/2010/main" val="342164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alpha val="24000"/>
          </a:srgb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9DE09C-AA98-8736-82E3-773B6C264F6D}"/>
              </a:ext>
            </a:extLst>
          </p:cNvPr>
          <p:cNvSpPr>
            <a:spLocks noGrp="1"/>
          </p:cNvSpPr>
          <p:nvPr>
            <p:ph type="sldNum" sz="quarter" idx="12"/>
          </p:nvPr>
        </p:nvSpPr>
        <p:spPr/>
        <p:txBody>
          <a:bodyPr/>
          <a:lstStyle/>
          <a:p>
            <a:fld id="{8D0AFDD5-844D-364D-8AEC-50CF4D36D55D}" type="slidenum">
              <a:rPr lang="en-US" noProof="0" smtClean="0"/>
              <a:t>15</a:t>
            </a:fld>
            <a:endParaRPr lang="en-US" noProof="0" dirty="0"/>
          </a:p>
        </p:txBody>
      </p:sp>
      <p:sp>
        <p:nvSpPr>
          <p:cNvPr id="5" name="TextBox 4">
            <a:extLst>
              <a:ext uri="{FF2B5EF4-FFF2-40B4-BE49-F238E27FC236}">
                <a16:creationId xmlns:a16="http://schemas.microsoft.com/office/drawing/2014/main" id="{AD175E58-3E59-D1FE-37C4-F40841935862}"/>
              </a:ext>
            </a:extLst>
          </p:cNvPr>
          <p:cNvSpPr txBox="1"/>
          <p:nvPr/>
        </p:nvSpPr>
        <p:spPr>
          <a:xfrm>
            <a:off x="1666875" y="438150"/>
            <a:ext cx="9267825" cy="1015663"/>
          </a:xfrm>
          <a:prstGeom prst="rect">
            <a:avLst/>
          </a:prstGeom>
          <a:noFill/>
        </p:spPr>
        <p:txBody>
          <a:bodyPr wrap="square" rtlCol="0">
            <a:spAutoFit/>
          </a:bodyPr>
          <a:lstStyle/>
          <a:p>
            <a:r>
              <a:rPr lang="en-US" sz="6000" dirty="0">
                <a:latin typeface="+mj-lt"/>
              </a:rPr>
              <a:t>Insights and Inferences</a:t>
            </a:r>
            <a:endParaRPr lang="en-IN" sz="6000" dirty="0">
              <a:latin typeface="+mj-lt"/>
            </a:endParaRPr>
          </a:p>
        </p:txBody>
      </p:sp>
      <p:sp>
        <p:nvSpPr>
          <p:cNvPr id="6" name="TextBox 5">
            <a:extLst>
              <a:ext uri="{FF2B5EF4-FFF2-40B4-BE49-F238E27FC236}">
                <a16:creationId xmlns:a16="http://schemas.microsoft.com/office/drawing/2014/main" id="{3507572C-A3A2-C257-B0E1-85B440AC38BA}"/>
              </a:ext>
            </a:extLst>
          </p:cNvPr>
          <p:cNvSpPr txBox="1"/>
          <p:nvPr/>
        </p:nvSpPr>
        <p:spPr>
          <a:xfrm>
            <a:off x="1152524" y="1609785"/>
            <a:ext cx="10296525" cy="4832092"/>
          </a:xfrm>
          <a:prstGeom prst="rect">
            <a:avLst/>
          </a:prstGeom>
          <a:noFill/>
        </p:spPr>
        <p:txBody>
          <a:bodyPr wrap="square" rtlCol="0">
            <a:spAutoFit/>
          </a:bodyPr>
          <a:lstStyle/>
          <a:p>
            <a:r>
              <a:rPr lang="en-US" sz="1400" b="1" dirty="0">
                <a:latin typeface="Book Antiqua" panose="02040602050305030304" pitchFamily="18" charset="0"/>
              </a:rPr>
              <a:t>Areas for Improvement:</a:t>
            </a:r>
          </a:p>
          <a:p>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User Awareness- </a:t>
            </a:r>
            <a:r>
              <a:rPr lang="en-US" sz="1400" dirty="0">
                <a:latin typeface="Book Antiqua" panose="02040602050305030304" pitchFamily="18" charset="0"/>
              </a:rPr>
              <a:t>There is a need to create awareness among students about the project, its benefits, and how it aligns with university rules. A comprehensive communication strategy should be implemented to ensure widespread adoption.</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Efficient Delivery and Pickup-</a:t>
            </a:r>
            <a:r>
              <a:rPr lang="en-US" sz="1400" dirty="0">
                <a:latin typeface="Book Antiqua" panose="02040602050305030304" pitchFamily="18" charset="0"/>
              </a:rPr>
              <a:t> Ensuring the efficiency of delivery and pickup services is crucial. Any delays or inconveniences in this aspect could negatively impact the user experience.</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Maintenance and Quality Assurance- </a:t>
            </a:r>
            <a:r>
              <a:rPr lang="en-US" sz="1400" dirty="0">
                <a:latin typeface="Book Antiqua" panose="02040602050305030304" pitchFamily="18" charset="0"/>
              </a:rPr>
              <a:t>Establishing a robust maintenance system and quality assurance measures is essential. Students should have confidence in the functionality and safety of the rented appliances to avoid disruptions and safety concerns.</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Collaboration with Universities- </a:t>
            </a:r>
            <a:r>
              <a:rPr lang="en-US" sz="1400" dirty="0">
                <a:latin typeface="Book Antiqua" panose="02040602050305030304" pitchFamily="18" charset="0"/>
              </a:rPr>
              <a:t>Strengthening partnerships and collaboration with universities is vital for the success of the project. Building a positive relationship with university administrations can facilitate smoother implementation and acceptance.</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User Feedback and Iterative Improvement- </a:t>
            </a:r>
            <a:r>
              <a:rPr lang="en-US" sz="1400" dirty="0">
                <a:latin typeface="Book Antiqua" panose="02040602050305030304" pitchFamily="18" charset="0"/>
              </a:rPr>
              <a:t>Regularly collecting user feedback and implementing iterative improvements is critical. This ensures that the platform evolves based on the changing needs and preferences of the student community.</a:t>
            </a:r>
          </a:p>
          <a:p>
            <a:pPr marL="285750" indent="-285750">
              <a:buFont typeface="Arial" panose="020B0604020202020204" pitchFamily="34" charset="0"/>
              <a:buChar char="•"/>
            </a:pPr>
            <a:endParaRPr lang="en-US" sz="1400" dirty="0">
              <a:latin typeface="Book Antiqua" panose="02040602050305030304" pitchFamily="18" charset="0"/>
            </a:endParaRPr>
          </a:p>
          <a:p>
            <a:pPr marL="285750" indent="-285750">
              <a:buFont typeface="Arial" panose="020B0604020202020204" pitchFamily="34" charset="0"/>
              <a:buChar char="•"/>
            </a:pPr>
            <a:r>
              <a:rPr lang="en-US" sz="1400" b="1" dirty="0">
                <a:latin typeface="Book Antiqua" panose="02040602050305030304" pitchFamily="18" charset="0"/>
              </a:rPr>
              <a:t>Legal and Compliance Considerations- </a:t>
            </a:r>
            <a:r>
              <a:rPr lang="en-US" sz="1400" dirty="0">
                <a:latin typeface="Book Antiqua" panose="02040602050305030304" pitchFamily="18" charset="0"/>
              </a:rPr>
              <a:t>Ensuring that the platform complies with all legal regulations and university policies is essential. Regular audits and updates to adhere to any changes in rules are crucial for the sustained success of the project.</a:t>
            </a:r>
            <a:endParaRPr lang="en-IN" sz="1400" dirty="0">
              <a:latin typeface="Book Antiqua" panose="02040602050305030304" pitchFamily="18" charset="0"/>
            </a:endParaRPr>
          </a:p>
        </p:txBody>
      </p:sp>
    </p:spTree>
    <p:extLst>
      <p:ext uri="{BB962C8B-B14F-4D97-AF65-F5344CB8AC3E}">
        <p14:creationId xmlns:p14="http://schemas.microsoft.com/office/powerpoint/2010/main" val="101306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alpha val="50000"/>
          </a:srgb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9B2D99-DA6D-3F23-AF03-5270B4598C25}"/>
              </a:ext>
            </a:extLst>
          </p:cNvPr>
          <p:cNvSpPr txBox="1"/>
          <p:nvPr/>
        </p:nvSpPr>
        <p:spPr>
          <a:xfrm>
            <a:off x="3904617" y="0"/>
            <a:ext cx="4382766" cy="923330"/>
          </a:xfrm>
          <a:prstGeom prst="rect">
            <a:avLst/>
          </a:prstGeom>
          <a:noFill/>
        </p:spPr>
        <p:txBody>
          <a:bodyPr wrap="square" rtlCol="0">
            <a:spAutoFit/>
          </a:bodyPr>
          <a:lstStyle/>
          <a:p>
            <a:r>
              <a:rPr lang="en-US" sz="5400" dirty="0">
                <a:latin typeface="+mj-lt"/>
              </a:rPr>
              <a:t>5W’s And 1H</a:t>
            </a:r>
            <a:endParaRPr lang="en-IN" sz="5400" dirty="0">
              <a:latin typeface="+mj-lt"/>
            </a:endParaRPr>
          </a:p>
        </p:txBody>
      </p:sp>
      <p:pic>
        <p:nvPicPr>
          <p:cNvPr id="13" name="Picture 12">
            <a:extLst>
              <a:ext uri="{FF2B5EF4-FFF2-40B4-BE49-F238E27FC236}">
                <a16:creationId xmlns:a16="http://schemas.microsoft.com/office/drawing/2014/main" id="{915F643E-07D2-6755-2A4E-EDDF12AD61D2}"/>
              </a:ext>
            </a:extLst>
          </p:cNvPr>
          <p:cNvPicPr>
            <a:picLocks noChangeAspect="1"/>
          </p:cNvPicPr>
          <p:nvPr/>
        </p:nvPicPr>
        <p:blipFill rotWithShape="1">
          <a:blip r:embed="rId2">
            <a:clrChange>
              <a:clrFrom>
                <a:srgbClr val="F0E7E6"/>
              </a:clrFrom>
              <a:clrTo>
                <a:srgbClr val="F0E7E6">
                  <a:alpha val="0"/>
                </a:srgbClr>
              </a:clrTo>
            </a:clrChange>
          </a:blip>
          <a:srcRect l="5976" t="4481" r="14072" b="4855"/>
          <a:stretch/>
        </p:blipFill>
        <p:spPr>
          <a:xfrm>
            <a:off x="3086100" y="1019174"/>
            <a:ext cx="6019800" cy="4629151"/>
          </a:xfrm>
          <a:prstGeom prst="rect">
            <a:avLst/>
          </a:prstGeom>
        </p:spPr>
      </p:pic>
    </p:spTree>
    <p:extLst>
      <p:ext uri="{BB962C8B-B14F-4D97-AF65-F5344CB8AC3E}">
        <p14:creationId xmlns:p14="http://schemas.microsoft.com/office/powerpoint/2010/main" val="556369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50000"/>
            <a:alpha val="60000"/>
          </a:schemeClr>
        </a:solidFill>
        <a:effectLst/>
      </p:bgPr>
    </p:bg>
    <p:spTree>
      <p:nvGrpSpPr>
        <p:cNvPr id="1" name="">
          <a:extLst>
            <a:ext uri="{FF2B5EF4-FFF2-40B4-BE49-F238E27FC236}">
              <a16:creationId xmlns:a16="http://schemas.microsoft.com/office/drawing/2014/main" id="{334087BA-5181-A038-EF63-183B4BA462E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84DB264-2B4C-AAF7-3CC0-6D30C9B52C5F}"/>
              </a:ext>
            </a:extLst>
          </p:cNvPr>
          <p:cNvSpPr txBox="1"/>
          <p:nvPr/>
        </p:nvSpPr>
        <p:spPr>
          <a:xfrm>
            <a:off x="4381183" y="0"/>
            <a:ext cx="3429633" cy="923330"/>
          </a:xfrm>
          <a:prstGeom prst="rect">
            <a:avLst/>
          </a:prstGeom>
          <a:noFill/>
        </p:spPr>
        <p:txBody>
          <a:bodyPr wrap="square" rtlCol="0">
            <a:spAutoFit/>
          </a:bodyPr>
          <a:lstStyle/>
          <a:p>
            <a:r>
              <a:rPr lang="en-US" sz="5400" dirty="0">
                <a:latin typeface="+mj-lt"/>
              </a:rPr>
              <a:t>SCAMPER</a:t>
            </a:r>
            <a:endParaRPr lang="en-IN" sz="5400" dirty="0">
              <a:latin typeface="+mj-lt"/>
            </a:endParaRPr>
          </a:p>
        </p:txBody>
      </p:sp>
      <p:pic>
        <p:nvPicPr>
          <p:cNvPr id="9" name="Picture 8">
            <a:extLst>
              <a:ext uri="{FF2B5EF4-FFF2-40B4-BE49-F238E27FC236}">
                <a16:creationId xmlns:a16="http://schemas.microsoft.com/office/drawing/2014/main" id="{12DDEB46-42F4-8FB7-6138-D117C0C8D7B5}"/>
              </a:ext>
            </a:extLst>
          </p:cNvPr>
          <p:cNvPicPr>
            <a:picLocks noChangeAspect="1"/>
          </p:cNvPicPr>
          <p:nvPr/>
        </p:nvPicPr>
        <p:blipFill rotWithShape="1">
          <a:blip r:embed="rId2">
            <a:clrChange>
              <a:clrFrom>
                <a:srgbClr val="FFFFFF"/>
              </a:clrFrom>
              <a:clrTo>
                <a:srgbClr val="FFFFFF">
                  <a:alpha val="0"/>
                </a:srgbClr>
              </a:clrTo>
            </a:clrChange>
          </a:blip>
          <a:srcRect t="8769"/>
          <a:stretch/>
        </p:blipFill>
        <p:spPr>
          <a:xfrm>
            <a:off x="1546466" y="1416272"/>
            <a:ext cx="9099068" cy="4025456"/>
          </a:xfrm>
          <a:prstGeom prst="rect">
            <a:avLst/>
          </a:prstGeom>
          <a:noFill/>
        </p:spPr>
      </p:pic>
    </p:spTree>
    <p:extLst>
      <p:ext uri="{BB962C8B-B14F-4D97-AF65-F5344CB8AC3E}">
        <p14:creationId xmlns:p14="http://schemas.microsoft.com/office/powerpoint/2010/main" val="351742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20000"/>
          </a:schemeClr>
        </a:solidFill>
        <a:effectLst/>
      </p:bgPr>
    </p:bg>
    <p:spTree>
      <p:nvGrpSpPr>
        <p:cNvPr id="1" name="">
          <a:extLst>
            <a:ext uri="{FF2B5EF4-FFF2-40B4-BE49-F238E27FC236}">
              <a16:creationId xmlns:a16="http://schemas.microsoft.com/office/drawing/2014/main" id="{04AB2E85-DEA5-51BD-8460-C0E73D33713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7C60BDE-9633-47E4-CB55-642EA9EB3E7E}"/>
              </a:ext>
            </a:extLst>
          </p:cNvPr>
          <p:cNvSpPr>
            <a:spLocks noGrp="1"/>
          </p:cNvSpPr>
          <p:nvPr>
            <p:ph type="title"/>
          </p:nvPr>
        </p:nvSpPr>
        <p:spPr/>
        <p:txBody>
          <a:bodyPr/>
          <a:lstStyle/>
          <a:p>
            <a:r>
              <a:rPr lang="en-US" dirty="0"/>
              <a:t>Scenario Building</a:t>
            </a:r>
          </a:p>
        </p:txBody>
      </p:sp>
      <p:sp>
        <p:nvSpPr>
          <p:cNvPr id="4" name="Slide Number Placeholder 3">
            <a:extLst>
              <a:ext uri="{FF2B5EF4-FFF2-40B4-BE49-F238E27FC236}">
                <a16:creationId xmlns:a16="http://schemas.microsoft.com/office/drawing/2014/main" id="{EDBA79B4-209D-F9C8-4C4F-666D4DE3F8AA}"/>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6" name="Content Placeholder 5">
            <a:extLst>
              <a:ext uri="{FF2B5EF4-FFF2-40B4-BE49-F238E27FC236}">
                <a16:creationId xmlns:a16="http://schemas.microsoft.com/office/drawing/2014/main" id="{6FEEA133-A149-ED85-B5A6-6C600FC0411C}"/>
              </a:ext>
            </a:extLst>
          </p:cNvPr>
          <p:cNvSpPr>
            <a:spLocks noGrp="1"/>
          </p:cNvSpPr>
          <p:nvPr>
            <p:ph idx="1"/>
          </p:nvPr>
        </p:nvSpPr>
        <p:spPr>
          <a:xfrm>
            <a:off x="1139952" y="1810512"/>
            <a:ext cx="9776864" cy="4160520"/>
          </a:xfrm>
        </p:spPr>
        <p:txBody>
          <a:bodyPr/>
          <a:lstStyle/>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Scenario 1: The Winter Essentials</a:t>
            </a: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Scenario:</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As winter approaches, many students in the hostel are looking for ways to stay warm and comfortable. EcoRent Hub introduces a special "Winter Essentials" rental package, including electric kettles, heating pads, heaters, and induction cooktops. Students can easily rent these appliances online to make their winter months more comfortable.</a:t>
            </a: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Flow:</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launches the "Winter Essentials" rental package on its website.</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visit the website and browse the available appliances, focusing on electric kettles, heating pads, heaters, induction cooktops, etc.</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select the appliances they need and choose the rental duration.</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They opt for delivery to their hostel rooms and provide the necessary details.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processes the orders and delivers the appliances to the students.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use the appliances throughout the winter months, staying warm and comfortable.</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At the end of the rental period, students return the appliances to EcoRent Hub.</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1666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20000"/>
          </a:schemeClr>
        </a:solidFill>
        <a:effectLst/>
      </p:bgPr>
    </p:bg>
    <p:spTree>
      <p:nvGrpSpPr>
        <p:cNvPr id="1" name="">
          <a:extLst>
            <a:ext uri="{FF2B5EF4-FFF2-40B4-BE49-F238E27FC236}">
              <a16:creationId xmlns:a16="http://schemas.microsoft.com/office/drawing/2014/main" id="{CD2F7863-CC59-15D7-F247-F9283EE8F6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8A5A25-BAAD-8220-D2B8-3F272DCD774C}"/>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
        <p:nvSpPr>
          <p:cNvPr id="6" name="Content Placeholder 5">
            <a:extLst>
              <a:ext uri="{FF2B5EF4-FFF2-40B4-BE49-F238E27FC236}">
                <a16:creationId xmlns:a16="http://schemas.microsoft.com/office/drawing/2014/main" id="{0FC40DE9-A0D9-8172-FCED-1B36B1BDD66C}"/>
              </a:ext>
            </a:extLst>
          </p:cNvPr>
          <p:cNvSpPr>
            <a:spLocks noGrp="1"/>
          </p:cNvSpPr>
          <p:nvPr>
            <p:ph idx="1"/>
          </p:nvPr>
        </p:nvSpPr>
        <p:spPr>
          <a:xfrm>
            <a:off x="1239572" y="1071562"/>
            <a:ext cx="9712856" cy="4714875"/>
          </a:xfrm>
        </p:spPr>
        <p:txBody>
          <a:bodyPr/>
          <a:lstStyle/>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Scenario 2: Eco-Friendly Cooking</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b="1" i="1" dirty="0">
                <a:latin typeface="Calibri" panose="020F0502020204030204" pitchFamily="34" charset="0"/>
                <a:ea typeface="Calibri" panose="020F0502020204030204" pitchFamily="34" charset="0"/>
                <a:cs typeface="Calibri" panose="020F0502020204030204" pitchFamily="34" charset="0"/>
              </a:rPr>
              <a:t>Scenario:</a:t>
            </a:r>
          </a:p>
          <a:p>
            <a:pPr marL="0" indent="0">
              <a:buNone/>
            </a:pPr>
            <a:r>
              <a:rPr lang="en-US" sz="1400" i="1" dirty="0">
                <a:latin typeface="Calibri" panose="020F0502020204030204" pitchFamily="34" charset="0"/>
                <a:ea typeface="Calibri" panose="020F0502020204030204" pitchFamily="34" charset="0"/>
                <a:cs typeface="Calibri" panose="020F0502020204030204" pitchFamily="34" charset="0"/>
              </a:rPr>
              <a:t>With a growing interest in sustainable living, many students are looking for eco-friendly alternatives for cooking in their hostel rooms. EcoRent Hub introduces a range of energy-efficient induction cooktops for rent, along with other kitchen essentials. Students can easily rent these appliances online and enjoy eco-friendly cooking options.</a:t>
            </a:r>
          </a:p>
          <a:p>
            <a:pPr marL="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Flow:</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adds energy-efficient induction cooktops to its rental offerings.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visit the website and explore the eco-friendly cooking options.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They select the induction cooktop and other kitchen essentials they need.</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choose the rental duration and opt for delivery.</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delivers the appliances to the students' hostel rooms.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use the induction cooktops for eco-friendly cooking throughout the rental period.</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At the end of the rental period, students return the appliances to EcoRent Hub.</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32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160355"/>
            <a:ext cx="5038344" cy="1117434"/>
          </a:xfrm>
        </p:spPr>
        <p:txBody>
          <a:bodyPr/>
          <a:lstStyle/>
          <a:p>
            <a:r>
              <a:rPr lang="en-US" sz="4400" dirty="0"/>
              <a:t>Problem Statement</a:t>
            </a: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247938" y="2699533"/>
            <a:ext cx="5794683" cy="2130552"/>
          </a:xfrm>
        </p:spPr>
        <p:txBody>
          <a:bodyPr/>
          <a:lstStyle/>
          <a:p>
            <a:r>
              <a:rPr lang="en-US" dirty="0"/>
              <a:t>Many university students residing in dormitories or hostels face challenges in acquiring and utilizing essential electrical appliances due to restrictions, limited space, and concerns about excessive electricity usage. The absence of a convenient and sustainable solution hinders students from accessing necessary appliances for a comfortable living environment within the bounds of university rules. This project aims to address these challenges by developing a rechargeable appliance rental platform, facilitating easy access to essential electrical items while adhering to university regulations and promoting eco-friendly practices among students.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5" name="Picture 4">
            <a:extLst>
              <a:ext uri="{FF2B5EF4-FFF2-40B4-BE49-F238E27FC236}">
                <a16:creationId xmlns:a16="http://schemas.microsoft.com/office/drawing/2014/main" id="{991A16D4-28E6-F12C-1C55-1E904B23A92F}"/>
              </a:ext>
            </a:extLst>
          </p:cNvPr>
          <p:cNvPicPr>
            <a:picLocks noChangeAspect="1"/>
          </p:cNvPicPr>
          <p:nvPr/>
        </p:nvPicPr>
        <p:blipFill>
          <a:blip r:embed="rId2"/>
          <a:stretch>
            <a:fillRect/>
          </a:stretch>
        </p:blipFill>
        <p:spPr>
          <a:xfrm>
            <a:off x="8643379" y="1994715"/>
            <a:ext cx="2729471" cy="3540188"/>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20000"/>
          </a:schemeClr>
        </a:solidFill>
        <a:effectLst/>
      </p:bgPr>
    </p:bg>
    <p:spTree>
      <p:nvGrpSpPr>
        <p:cNvPr id="1" name="">
          <a:extLst>
            <a:ext uri="{FF2B5EF4-FFF2-40B4-BE49-F238E27FC236}">
              <a16:creationId xmlns:a16="http://schemas.microsoft.com/office/drawing/2014/main" id="{0EE4743B-8F1F-E507-2A3D-BBF63179E9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5BF0B6-C2F2-217F-8D95-9D29C0A59546}"/>
              </a:ext>
            </a:extLst>
          </p:cNvPr>
          <p:cNvSpPr>
            <a:spLocks noGrp="1"/>
          </p:cNvSpPr>
          <p:nvPr>
            <p:ph type="sldNum" sz="quarter" idx="12"/>
          </p:nvPr>
        </p:nvSpPr>
        <p:spPr/>
        <p:txBody>
          <a:bodyPr/>
          <a:lstStyle/>
          <a:p>
            <a:fld id="{8D0AFDD5-844D-364D-8AEC-50CF4D36D55D}" type="slidenum">
              <a:rPr lang="en-US" smtClean="0"/>
              <a:pPr/>
              <a:t>20</a:t>
            </a:fld>
            <a:endParaRPr lang="en-US" dirty="0"/>
          </a:p>
        </p:txBody>
      </p:sp>
      <p:sp>
        <p:nvSpPr>
          <p:cNvPr id="6" name="Content Placeholder 5">
            <a:extLst>
              <a:ext uri="{FF2B5EF4-FFF2-40B4-BE49-F238E27FC236}">
                <a16:creationId xmlns:a16="http://schemas.microsoft.com/office/drawing/2014/main" id="{09822551-87AF-7049-AA13-3B88E5A50545}"/>
              </a:ext>
            </a:extLst>
          </p:cNvPr>
          <p:cNvSpPr>
            <a:spLocks noGrp="1"/>
          </p:cNvSpPr>
          <p:nvPr>
            <p:ph idx="1"/>
          </p:nvPr>
        </p:nvSpPr>
        <p:spPr>
          <a:xfrm>
            <a:off x="1168717" y="1145857"/>
            <a:ext cx="9854565" cy="4566285"/>
          </a:xfrm>
        </p:spPr>
        <p:txBody>
          <a:bodyPr/>
          <a:lstStyle/>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Scenario 3: Study and Relaxation</a:t>
            </a: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Scenario:</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As students juggle academics and personal life, they are looking for ways to make their hostel rooms more comfortable and conducive to studying. EcoRent Hub introduces a range of appliances, including electric kettles, heating pads, and heaters, to help students create a cozy and productive environment. Students can easily rent these appliances online and enhance their hostel living experience.</a:t>
            </a:r>
          </a:p>
          <a:p>
            <a:pPr marL="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Flow:</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launches a new range of appliances for study and relaxation.</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visit the website and explore the available appliances.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They select the electric kettles, heating pads, and heaters they need.</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choose the rental duration and opt for delivery.</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EcoRent Hub delivers the appliances to the students' hostel rooms.</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Students use the appliances to create a cozy and productive environment for studying.</a:t>
            </a:r>
          </a:p>
          <a:p>
            <a:pPr>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At the end of the rental period, students return the appliances to EcoRent Hub.</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066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93300">
            <a:alpha val="5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CF20-58F8-7D55-952D-D21730FAB819}"/>
              </a:ext>
            </a:extLst>
          </p:cNvPr>
          <p:cNvSpPr>
            <a:spLocks noGrp="1"/>
          </p:cNvSpPr>
          <p:nvPr>
            <p:ph type="title"/>
          </p:nvPr>
        </p:nvSpPr>
        <p:spPr/>
        <p:txBody>
          <a:bodyPr/>
          <a:lstStyle/>
          <a:p>
            <a:r>
              <a:rPr lang="en-US" dirty="0"/>
              <a:t>Final Idea</a:t>
            </a:r>
            <a:endParaRPr lang="en-IN" dirty="0"/>
          </a:p>
        </p:txBody>
      </p:sp>
      <p:sp>
        <p:nvSpPr>
          <p:cNvPr id="4" name="Slide Number Placeholder 3">
            <a:extLst>
              <a:ext uri="{FF2B5EF4-FFF2-40B4-BE49-F238E27FC236}">
                <a16:creationId xmlns:a16="http://schemas.microsoft.com/office/drawing/2014/main" id="{3E9E785A-66D2-487C-1A7D-C3401607A855}"/>
              </a:ext>
            </a:extLst>
          </p:cNvPr>
          <p:cNvSpPr>
            <a:spLocks noGrp="1"/>
          </p:cNvSpPr>
          <p:nvPr>
            <p:ph type="sldNum" sz="quarter" idx="12"/>
          </p:nvPr>
        </p:nvSpPr>
        <p:spPr/>
        <p:txBody>
          <a:bodyPr/>
          <a:lstStyle/>
          <a:p>
            <a:fld id="{8D0AFDD5-844D-364D-8AEC-50CF4D36D55D}" type="slidenum">
              <a:rPr lang="en-US" noProof="0" smtClean="0"/>
              <a:t>21</a:t>
            </a:fld>
            <a:endParaRPr lang="en-US" noProof="0" dirty="0"/>
          </a:p>
        </p:txBody>
      </p:sp>
      <p:sp>
        <p:nvSpPr>
          <p:cNvPr id="10" name="TextBox 9">
            <a:extLst>
              <a:ext uri="{FF2B5EF4-FFF2-40B4-BE49-F238E27FC236}">
                <a16:creationId xmlns:a16="http://schemas.microsoft.com/office/drawing/2014/main" id="{595F7A5E-0252-9A53-D8CE-94CE835FB026}"/>
              </a:ext>
            </a:extLst>
          </p:cNvPr>
          <p:cNvSpPr txBox="1"/>
          <p:nvPr/>
        </p:nvSpPr>
        <p:spPr>
          <a:xfrm>
            <a:off x="838200" y="1600200"/>
            <a:ext cx="10591800" cy="4401205"/>
          </a:xfrm>
          <a:prstGeom prst="rect">
            <a:avLst/>
          </a:prstGeom>
          <a:noFill/>
        </p:spPr>
        <p:txBody>
          <a:bodyPr wrap="square" rtlCol="0">
            <a:spAutoFit/>
          </a:bodyPr>
          <a:lstStyle/>
          <a:p>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EcoRent Hub is a platform that offers a range of eco-friendly and energy-efficient appliances for rent to university students living in hostels. The platform aims to promote sustainable living practices by providing easy access to appliances that reduce energy consumption and environmental impact.</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Key Features: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Wide Range of Eco-Friendly Appliances: </a:t>
            </a:r>
            <a:r>
              <a:rPr lang="en-US" sz="1400" dirty="0">
                <a:latin typeface="Calibri" panose="020F0502020204030204" pitchFamily="34" charset="0"/>
                <a:ea typeface="Calibri" panose="020F0502020204030204" pitchFamily="34" charset="0"/>
                <a:cs typeface="Calibri" panose="020F0502020204030204" pitchFamily="34" charset="0"/>
              </a:rPr>
              <a:t>EcoRent Hub offers a variety of appliances, including electric kettles, heating pads, mini refrigerators, heaters, and induction cooktops, all designed to be energy-efficient and eco-friendly.</a:t>
            </a:r>
          </a:p>
          <a:p>
            <a:pPr marL="285750" indent="-285750">
              <a:buFont typeface="Wingdings" panose="05000000000000000000" pitchFamily="2" charset="2"/>
              <a:buChar char="q"/>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Flexible Rental Plans: </a:t>
            </a:r>
            <a:r>
              <a:rPr lang="en-US" sz="1400" dirty="0">
                <a:latin typeface="Calibri" panose="020F0502020204030204" pitchFamily="34" charset="0"/>
                <a:ea typeface="Calibri" panose="020F0502020204030204" pitchFamily="34" charset="0"/>
                <a:cs typeface="Calibri" panose="020F0502020204030204" pitchFamily="34" charset="0"/>
              </a:rPr>
              <a:t>Students can choose from flexible rental plans based on their needs and budget, with options for short-term and long-term rentals.</a:t>
            </a:r>
          </a:p>
          <a:p>
            <a:pPr marL="285750" indent="-285750">
              <a:buFont typeface="Wingdings" panose="05000000000000000000" pitchFamily="2" charset="2"/>
              <a:buChar char="q"/>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Convenient Online Rental Process: </a:t>
            </a:r>
            <a:r>
              <a:rPr lang="en-US" sz="1400" dirty="0">
                <a:latin typeface="Calibri" panose="020F0502020204030204" pitchFamily="34" charset="0"/>
                <a:ea typeface="Calibri" panose="020F0502020204030204" pitchFamily="34" charset="0"/>
                <a:cs typeface="Calibri" panose="020F0502020204030204" pitchFamily="34" charset="0"/>
              </a:rPr>
              <a:t>The platform features an easy-to-use website and app where students can browse, select, and rent appliances with just a few clicks.</a:t>
            </a:r>
          </a:p>
          <a:p>
            <a:pPr marL="285750" indent="-285750">
              <a:buFont typeface="Wingdings" panose="05000000000000000000" pitchFamily="2" charset="2"/>
              <a:buChar char="q"/>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Delivery and Pickup Services: </a:t>
            </a:r>
            <a:r>
              <a:rPr lang="en-US" sz="1400" dirty="0">
                <a:latin typeface="Calibri" panose="020F0502020204030204" pitchFamily="34" charset="0"/>
                <a:ea typeface="Calibri" panose="020F0502020204030204" pitchFamily="34" charset="0"/>
                <a:cs typeface="Calibri" panose="020F0502020204030204" pitchFamily="34" charset="0"/>
              </a:rPr>
              <a:t>EcoRent Hub provides delivery and pickup services, making it convenient for students to receive and return appliances without any hassle.</a:t>
            </a:r>
          </a:p>
          <a:p>
            <a:pPr marL="285750" indent="-285750">
              <a:buFont typeface="Wingdings" panose="05000000000000000000" pitchFamily="2" charset="2"/>
              <a:buChar char="q"/>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Promotion of Sustainable Living: </a:t>
            </a:r>
            <a:r>
              <a:rPr lang="en-US" sz="1400" dirty="0">
                <a:latin typeface="Calibri" panose="020F0502020204030204" pitchFamily="34" charset="0"/>
                <a:ea typeface="Calibri" panose="020F0502020204030204" pitchFamily="34" charset="0"/>
                <a:cs typeface="Calibri" panose="020F0502020204030204" pitchFamily="34" charset="0"/>
              </a:rPr>
              <a:t>Through educational resources and partnerships with sustainability organizations, EcoRent Hub promotes sustainable living practices among students.</a:t>
            </a:r>
          </a:p>
        </p:txBody>
      </p:sp>
    </p:spTree>
    <p:extLst>
      <p:ext uri="{BB962C8B-B14F-4D97-AF65-F5344CB8AC3E}">
        <p14:creationId xmlns:p14="http://schemas.microsoft.com/office/powerpoint/2010/main" val="289852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93300">
            <a:alpha val="55000"/>
          </a:srgb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39F86-C02C-E7BD-6312-BB0688478270}"/>
              </a:ext>
            </a:extLst>
          </p:cNvPr>
          <p:cNvSpPr>
            <a:spLocks noGrp="1"/>
          </p:cNvSpPr>
          <p:nvPr>
            <p:ph type="sldNum" sz="quarter" idx="12"/>
          </p:nvPr>
        </p:nvSpPr>
        <p:spPr/>
        <p:txBody>
          <a:bodyPr/>
          <a:lstStyle/>
          <a:p>
            <a:fld id="{8D0AFDD5-844D-364D-8AEC-50CF4D36D55D}" type="slidenum">
              <a:rPr lang="en-US" noProof="0" smtClean="0"/>
              <a:t>22</a:t>
            </a:fld>
            <a:endParaRPr lang="en-US" noProof="0" dirty="0"/>
          </a:p>
        </p:txBody>
      </p:sp>
      <p:sp>
        <p:nvSpPr>
          <p:cNvPr id="5" name="TextBox 4">
            <a:extLst>
              <a:ext uri="{FF2B5EF4-FFF2-40B4-BE49-F238E27FC236}">
                <a16:creationId xmlns:a16="http://schemas.microsoft.com/office/drawing/2014/main" id="{09AAD37B-58B6-8DCD-9B52-448D63FE6B43}"/>
              </a:ext>
            </a:extLst>
          </p:cNvPr>
          <p:cNvSpPr txBox="1"/>
          <p:nvPr/>
        </p:nvSpPr>
        <p:spPr>
          <a:xfrm>
            <a:off x="1203960" y="733425"/>
            <a:ext cx="9597390" cy="2462213"/>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Benefits: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Cost-Effective: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Renting appliances is more cost-effective than buying, especially for short-term needs.</a:t>
            </a: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Environmental Impact:</a:t>
            </a:r>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By using energy-efficient appliances, students can reduce their carbon footprint and contribute to environmental conservation.</a:t>
            </a:r>
          </a:p>
          <a:p>
            <a:pPr marL="285750" indent="-285750">
              <a:buFont typeface="Wingdings" panose="05000000000000000000" pitchFamily="2" charset="2"/>
              <a:buChar char="q"/>
            </a:pPr>
            <a:r>
              <a:rPr lang="en-US" sz="1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Convenience:</a:t>
            </a:r>
            <a:r>
              <a:rPr lang="en-US" sz="14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EcoRent Hub offers a convenient solution for students who need appliances but don't want the hassle of buying and storing them.</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EcoRent Hub aims to make sustainable living easy and accessible for university students, helping them reduce waste and live more responsibly.</a:t>
            </a:r>
          </a:p>
          <a:p>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348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0516-3539-8F0B-0435-8A3ACC1AC8C4}"/>
              </a:ext>
            </a:extLst>
          </p:cNvPr>
          <p:cNvSpPr>
            <a:spLocks noGrp="1"/>
          </p:cNvSpPr>
          <p:nvPr>
            <p:ph type="title"/>
          </p:nvPr>
        </p:nvSpPr>
        <p:spPr>
          <a:xfrm>
            <a:off x="1139952" y="512064"/>
            <a:ext cx="9912096" cy="840875"/>
          </a:xfrm>
        </p:spPr>
        <p:txBody>
          <a:bodyPr/>
          <a:lstStyle/>
          <a:p>
            <a:r>
              <a:rPr lang="en-US" dirty="0"/>
              <a:t>Information Architecture</a:t>
            </a:r>
            <a:endParaRPr lang="en-IN" dirty="0"/>
          </a:p>
        </p:txBody>
      </p:sp>
      <p:pic>
        <p:nvPicPr>
          <p:cNvPr id="8" name="Content Placeholder 7">
            <a:extLst>
              <a:ext uri="{FF2B5EF4-FFF2-40B4-BE49-F238E27FC236}">
                <a16:creationId xmlns:a16="http://schemas.microsoft.com/office/drawing/2014/main" id="{2414FF70-E354-6974-9811-0650B5DFDF4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34160" y="1726162"/>
            <a:ext cx="9094985" cy="4619773"/>
          </a:xfrm>
        </p:spPr>
      </p:pic>
      <p:sp>
        <p:nvSpPr>
          <p:cNvPr id="4" name="Slide Number Placeholder 3">
            <a:extLst>
              <a:ext uri="{FF2B5EF4-FFF2-40B4-BE49-F238E27FC236}">
                <a16:creationId xmlns:a16="http://schemas.microsoft.com/office/drawing/2014/main" id="{880E2202-FDFB-8274-68BB-87FC3F39A060}"/>
              </a:ext>
            </a:extLst>
          </p:cNvPr>
          <p:cNvSpPr>
            <a:spLocks noGrp="1"/>
          </p:cNvSpPr>
          <p:nvPr>
            <p:ph type="sldNum" sz="quarter" idx="12"/>
          </p:nvPr>
        </p:nvSpPr>
        <p:spPr/>
        <p:txBody>
          <a:bodyPr/>
          <a:lstStyle/>
          <a:p>
            <a:fld id="{8D0AFDD5-844D-364D-8AEC-50CF4D36D55D}" type="slidenum">
              <a:rPr lang="en-US" noProof="0" smtClean="0"/>
              <a:t>23</a:t>
            </a:fld>
            <a:endParaRPr lang="en-US" noProof="0" dirty="0"/>
          </a:p>
        </p:txBody>
      </p:sp>
    </p:spTree>
    <p:extLst>
      <p:ext uri="{BB962C8B-B14F-4D97-AF65-F5344CB8AC3E}">
        <p14:creationId xmlns:p14="http://schemas.microsoft.com/office/powerpoint/2010/main" val="69783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alpha val="96863"/>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E95D-F309-7AB7-7C3D-832F3805CBD4}"/>
              </a:ext>
            </a:extLst>
          </p:cNvPr>
          <p:cNvSpPr>
            <a:spLocks noGrp="1"/>
          </p:cNvSpPr>
          <p:nvPr>
            <p:ph type="title"/>
          </p:nvPr>
        </p:nvSpPr>
        <p:spPr>
          <a:xfrm>
            <a:off x="1139952" y="349504"/>
            <a:ext cx="9912096" cy="907161"/>
          </a:xfrm>
        </p:spPr>
        <p:txBody>
          <a:bodyPr/>
          <a:lstStyle/>
          <a:p>
            <a:r>
              <a:rPr lang="en-US" dirty="0"/>
              <a:t>User Flow</a:t>
            </a:r>
            <a:endParaRPr lang="en-IN" dirty="0"/>
          </a:p>
        </p:txBody>
      </p:sp>
      <p:sp>
        <p:nvSpPr>
          <p:cNvPr id="4" name="Slide Number Placeholder 3">
            <a:extLst>
              <a:ext uri="{FF2B5EF4-FFF2-40B4-BE49-F238E27FC236}">
                <a16:creationId xmlns:a16="http://schemas.microsoft.com/office/drawing/2014/main" id="{B036BFF8-5576-D256-5EDC-A45F5268DBDB}"/>
              </a:ext>
            </a:extLst>
          </p:cNvPr>
          <p:cNvSpPr>
            <a:spLocks noGrp="1"/>
          </p:cNvSpPr>
          <p:nvPr>
            <p:ph type="sldNum" sz="quarter" idx="12"/>
          </p:nvPr>
        </p:nvSpPr>
        <p:spPr/>
        <p:txBody>
          <a:bodyPr/>
          <a:lstStyle/>
          <a:p>
            <a:fld id="{8D0AFDD5-844D-364D-8AEC-50CF4D36D55D}" type="slidenum">
              <a:rPr lang="en-US" noProof="0" smtClean="0"/>
              <a:t>24</a:t>
            </a:fld>
            <a:endParaRPr lang="en-US" noProof="0" dirty="0"/>
          </a:p>
        </p:txBody>
      </p:sp>
      <p:pic>
        <p:nvPicPr>
          <p:cNvPr id="16" name="Content Placeholder 15">
            <a:extLst>
              <a:ext uri="{FF2B5EF4-FFF2-40B4-BE49-F238E27FC236}">
                <a16:creationId xmlns:a16="http://schemas.microsoft.com/office/drawing/2014/main" id="{CCA62CC3-10EA-D475-043A-8B984B209CCD}"/>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39952" y="1464906"/>
            <a:ext cx="9912096" cy="4783494"/>
          </a:xfrm>
        </p:spPr>
      </p:pic>
    </p:spTree>
    <p:extLst>
      <p:ext uri="{BB962C8B-B14F-4D97-AF65-F5344CB8AC3E}">
        <p14:creationId xmlns:p14="http://schemas.microsoft.com/office/powerpoint/2010/main" val="73095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2D050">
            <a:alpha val="4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6244-F59E-6658-1610-E25677B032DD}"/>
              </a:ext>
            </a:extLst>
          </p:cNvPr>
          <p:cNvSpPr>
            <a:spLocks noGrp="1"/>
          </p:cNvSpPr>
          <p:nvPr>
            <p:ph type="title"/>
          </p:nvPr>
        </p:nvSpPr>
        <p:spPr>
          <a:xfrm>
            <a:off x="1139952" y="512064"/>
            <a:ext cx="9912096" cy="868867"/>
          </a:xfrm>
        </p:spPr>
        <p:txBody>
          <a:bodyPr/>
          <a:lstStyle/>
          <a:p>
            <a:r>
              <a:rPr lang="en-US" sz="4800" dirty="0"/>
              <a:t>Mood Board &amp; Style Guide</a:t>
            </a:r>
            <a:endParaRPr lang="en-IN" sz="4800" dirty="0"/>
          </a:p>
        </p:txBody>
      </p:sp>
      <p:pic>
        <p:nvPicPr>
          <p:cNvPr id="7" name="Picture 6">
            <a:extLst>
              <a:ext uri="{FF2B5EF4-FFF2-40B4-BE49-F238E27FC236}">
                <a16:creationId xmlns:a16="http://schemas.microsoft.com/office/drawing/2014/main" id="{CAA07D79-E99B-EB59-4F9A-7003246F2BAC}"/>
              </a:ext>
            </a:extLst>
          </p:cNvPr>
          <p:cNvPicPr>
            <a:picLocks noChangeAspect="1"/>
          </p:cNvPicPr>
          <p:nvPr/>
        </p:nvPicPr>
        <p:blipFill>
          <a:blip r:embed="rId2"/>
          <a:stretch>
            <a:fillRect/>
          </a:stretch>
        </p:blipFill>
        <p:spPr>
          <a:xfrm>
            <a:off x="786809" y="1642188"/>
            <a:ext cx="5668346" cy="4534677"/>
          </a:xfrm>
          <a:prstGeom prst="rect">
            <a:avLst/>
          </a:prstGeom>
        </p:spPr>
      </p:pic>
      <p:pic>
        <p:nvPicPr>
          <p:cNvPr id="9" name="Picture 8">
            <a:extLst>
              <a:ext uri="{FF2B5EF4-FFF2-40B4-BE49-F238E27FC236}">
                <a16:creationId xmlns:a16="http://schemas.microsoft.com/office/drawing/2014/main" id="{998AEAD0-7AC7-3349-1B4E-65F97A84FA54}"/>
              </a:ext>
            </a:extLst>
          </p:cNvPr>
          <p:cNvPicPr>
            <a:picLocks noChangeAspect="1"/>
          </p:cNvPicPr>
          <p:nvPr/>
        </p:nvPicPr>
        <p:blipFill>
          <a:blip r:embed="rId3"/>
          <a:stretch>
            <a:fillRect/>
          </a:stretch>
        </p:blipFill>
        <p:spPr>
          <a:xfrm>
            <a:off x="6624577" y="1922105"/>
            <a:ext cx="4780614" cy="3987207"/>
          </a:xfrm>
          <a:prstGeom prst="rect">
            <a:avLst/>
          </a:prstGeom>
        </p:spPr>
      </p:pic>
      <p:sp>
        <p:nvSpPr>
          <p:cNvPr id="12" name="Slide Number Placeholder 3">
            <a:extLst>
              <a:ext uri="{FF2B5EF4-FFF2-40B4-BE49-F238E27FC236}">
                <a16:creationId xmlns:a16="http://schemas.microsoft.com/office/drawing/2014/main" id="{8654EB40-39B0-90C4-043A-ABBC834E8BEA}"/>
              </a:ext>
            </a:extLst>
          </p:cNvPr>
          <p:cNvSpPr>
            <a:spLocks noGrp="1"/>
          </p:cNvSpPr>
          <p:nvPr>
            <p:ph type="sldNum" sz="quarter" idx="12"/>
          </p:nvPr>
        </p:nvSpPr>
        <p:spPr>
          <a:xfrm>
            <a:off x="838200" y="6400904"/>
            <a:ext cx="365760" cy="246888"/>
          </a:xfrm>
        </p:spPr>
        <p:txBody>
          <a:bodyPr/>
          <a:lstStyle/>
          <a:p>
            <a:fld id="{8D0AFDD5-844D-364D-8AEC-50CF4D36D55D}" type="slidenum">
              <a:rPr lang="en-US" noProof="0" smtClean="0"/>
              <a:t>25</a:t>
            </a:fld>
            <a:endParaRPr lang="en-US" noProof="0" dirty="0"/>
          </a:p>
        </p:txBody>
      </p:sp>
    </p:spTree>
    <p:extLst>
      <p:ext uri="{BB962C8B-B14F-4D97-AF65-F5344CB8AC3E}">
        <p14:creationId xmlns:p14="http://schemas.microsoft.com/office/powerpoint/2010/main" val="3638946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F3197">
            <a:alpha val="2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DBB4-FE68-0A0F-5410-AF904B0F15AA}"/>
              </a:ext>
            </a:extLst>
          </p:cNvPr>
          <p:cNvSpPr>
            <a:spLocks noGrp="1"/>
          </p:cNvSpPr>
          <p:nvPr>
            <p:ph type="title"/>
          </p:nvPr>
        </p:nvSpPr>
        <p:spPr>
          <a:xfrm>
            <a:off x="1139952" y="210208"/>
            <a:ext cx="9912096" cy="769506"/>
          </a:xfrm>
        </p:spPr>
        <p:txBody>
          <a:bodyPr/>
          <a:lstStyle/>
          <a:p>
            <a:r>
              <a:rPr lang="en-US" sz="4800" dirty="0"/>
              <a:t>Final UI</a:t>
            </a:r>
            <a:endParaRPr lang="en-IN" sz="4800" dirty="0"/>
          </a:p>
        </p:txBody>
      </p:sp>
      <p:pic>
        <p:nvPicPr>
          <p:cNvPr id="8" name="Content Placeholder 7">
            <a:extLst>
              <a:ext uri="{FF2B5EF4-FFF2-40B4-BE49-F238E27FC236}">
                <a16:creationId xmlns:a16="http://schemas.microsoft.com/office/drawing/2014/main" id="{56E01644-0E65-AC36-632C-5769AF836C44}"/>
              </a:ext>
            </a:extLst>
          </p:cNvPr>
          <p:cNvPicPr>
            <a:picLocks noGrp="1" noChangeAspect="1"/>
          </p:cNvPicPr>
          <p:nvPr>
            <p:ph idx="1"/>
          </p:nvPr>
        </p:nvPicPr>
        <p:blipFill>
          <a:blip r:embed="rId2"/>
          <a:stretch>
            <a:fillRect/>
          </a:stretch>
        </p:blipFill>
        <p:spPr>
          <a:xfrm>
            <a:off x="3125755" y="1119673"/>
            <a:ext cx="6186196" cy="4850915"/>
          </a:xfrm>
        </p:spPr>
      </p:pic>
      <p:sp>
        <p:nvSpPr>
          <p:cNvPr id="4" name="Slide Number Placeholder 3">
            <a:extLst>
              <a:ext uri="{FF2B5EF4-FFF2-40B4-BE49-F238E27FC236}">
                <a16:creationId xmlns:a16="http://schemas.microsoft.com/office/drawing/2014/main" id="{2D0A70C9-3DA9-FD0A-CBC4-8F4136CA087B}"/>
              </a:ext>
            </a:extLst>
          </p:cNvPr>
          <p:cNvSpPr>
            <a:spLocks noGrp="1"/>
          </p:cNvSpPr>
          <p:nvPr>
            <p:ph type="sldNum" sz="quarter" idx="12"/>
          </p:nvPr>
        </p:nvSpPr>
        <p:spPr/>
        <p:txBody>
          <a:bodyPr/>
          <a:lstStyle/>
          <a:p>
            <a:fld id="{8D0AFDD5-844D-364D-8AEC-50CF4D36D55D}" type="slidenum">
              <a:rPr lang="en-US" noProof="0" smtClean="0"/>
              <a:t>26</a:t>
            </a:fld>
            <a:endParaRPr lang="en-US" noProof="0" dirty="0"/>
          </a:p>
        </p:txBody>
      </p:sp>
    </p:spTree>
    <p:extLst>
      <p:ext uri="{BB962C8B-B14F-4D97-AF65-F5344CB8AC3E}">
        <p14:creationId xmlns:p14="http://schemas.microsoft.com/office/powerpoint/2010/main" val="1546157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6B2F0">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5E92-59F1-DAC0-393C-4DFA28CD7E15}"/>
              </a:ext>
            </a:extLst>
          </p:cNvPr>
          <p:cNvSpPr>
            <a:spLocks noGrp="1"/>
          </p:cNvSpPr>
          <p:nvPr>
            <p:ph type="title"/>
          </p:nvPr>
        </p:nvSpPr>
        <p:spPr/>
        <p:txBody>
          <a:bodyPr/>
          <a:lstStyle/>
          <a:p>
            <a:r>
              <a:rPr lang="en-US" dirty="0"/>
              <a:t>Figma Link</a:t>
            </a:r>
            <a:endParaRPr lang="en-IN" dirty="0"/>
          </a:p>
        </p:txBody>
      </p:sp>
      <p:sp>
        <p:nvSpPr>
          <p:cNvPr id="3" name="Content Placeholder 2">
            <a:extLst>
              <a:ext uri="{FF2B5EF4-FFF2-40B4-BE49-F238E27FC236}">
                <a16:creationId xmlns:a16="http://schemas.microsoft.com/office/drawing/2014/main" id="{CF0FB8B1-E9BF-CEA0-ED69-C47A5C25DB23}"/>
              </a:ext>
            </a:extLst>
          </p:cNvPr>
          <p:cNvSpPr>
            <a:spLocks noGrp="1"/>
          </p:cNvSpPr>
          <p:nvPr>
            <p:ph idx="1"/>
          </p:nvPr>
        </p:nvSpPr>
        <p:spPr>
          <a:xfrm>
            <a:off x="1139953" y="2286000"/>
            <a:ext cx="9912096" cy="1143000"/>
          </a:xfrm>
        </p:spPr>
        <p:txBody>
          <a:bodyPr/>
          <a:lstStyle/>
          <a:p>
            <a:pPr marL="0" indent="0">
              <a:buNone/>
            </a:pPr>
            <a:r>
              <a:rPr lang="en-IN" sz="2400" b="1" dirty="0">
                <a:solidFill>
                  <a:schemeClr val="accent3">
                    <a:lumMod val="75000"/>
                  </a:schemeClr>
                </a:solidFill>
              </a:rPr>
              <a:t>https://www.figma.com/file/sEykGApnsaL329fJI79shC/Untitled?type=design&amp;node-id=0%3A1&amp;mode=design&amp;t=d9egPWHdNRe2ecis-1</a:t>
            </a:r>
          </a:p>
        </p:txBody>
      </p:sp>
      <p:sp>
        <p:nvSpPr>
          <p:cNvPr id="4" name="Slide Number Placeholder 3">
            <a:extLst>
              <a:ext uri="{FF2B5EF4-FFF2-40B4-BE49-F238E27FC236}">
                <a16:creationId xmlns:a16="http://schemas.microsoft.com/office/drawing/2014/main" id="{D270540A-FEDD-B446-181B-2B3BBF253451}"/>
              </a:ext>
            </a:extLst>
          </p:cNvPr>
          <p:cNvSpPr>
            <a:spLocks noGrp="1"/>
          </p:cNvSpPr>
          <p:nvPr>
            <p:ph type="sldNum" sz="quarter" idx="12"/>
          </p:nvPr>
        </p:nvSpPr>
        <p:spPr/>
        <p:txBody>
          <a:bodyPr/>
          <a:lstStyle/>
          <a:p>
            <a:fld id="{8D0AFDD5-844D-364D-8AEC-50CF4D36D55D}" type="slidenum">
              <a:rPr lang="en-US" noProof="0" smtClean="0"/>
              <a:t>27</a:t>
            </a:fld>
            <a:endParaRPr lang="en-US" noProof="0" dirty="0"/>
          </a:p>
        </p:txBody>
      </p:sp>
    </p:spTree>
    <p:extLst>
      <p:ext uri="{BB962C8B-B14F-4D97-AF65-F5344CB8AC3E}">
        <p14:creationId xmlns:p14="http://schemas.microsoft.com/office/powerpoint/2010/main" val="198594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1901952"/>
            <a:ext cx="8587336" cy="1207008"/>
          </a:xfrm>
        </p:spPr>
        <p:txBody>
          <a:bodyPr/>
          <a:lstStyle/>
          <a:p>
            <a:r>
              <a:rPr lang="en-US" sz="8000"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sz="2000" b="1" dirty="0"/>
              <a:t>Shahla Gufran</a:t>
            </a:r>
          </a:p>
          <a:p>
            <a:endParaRPr lang="en-US" dirty="0"/>
          </a:p>
        </p:txBody>
      </p:sp>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FA40-4C3D-71F9-B7B1-1CCC375DF283}"/>
              </a:ext>
            </a:extLst>
          </p:cNvPr>
          <p:cNvSpPr>
            <a:spLocks noGrp="1"/>
          </p:cNvSpPr>
          <p:nvPr>
            <p:ph type="title"/>
          </p:nvPr>
        </p:nvSpPr>
        <p:spPr/>
        <p:txBody>
          <a:bodyPr/>
          <a:lstStyle/>
          <a:p>
            <a:r>
              <a:rPr lang="en-US" dirty="0"/>
              <a:t>Mind-mapping</a:t>
            </a:r>
            <a:endParaRPr lang="en-IN" dirty="0"/>
          </a:p>
        </p:txBody>
      </p:sp>
      <p:sp>
        <p:nvSpPr>
          <p:cNvPr id="3" name="Slide Number Placeholder 2">
            <a:extLst>
              <a:ext uri="{FF2B5EF4-FFF2-40B4-BE49-F238E27FC236}">
                <a16:creationId xmlns:a16="http://schemas.microsoft.com/office/drawing/2014/main" id="{C69559AD-EC51-20A2-D04C-B5AC25D2054A}"/>
              </a:ext>
            </a:extLst>
          </p:cNvPr>
          <p:cNvSpPr>
            <a:spLocks noGrp="1"/>
          </p:cNvSpPr>
          <p:nvPr>
            <p:ph type="sldNum" sz="quarter" idx="12"/>
          </p:nvPr>
        </p:nvSpPr>
        <p:spPr/>
        <p:txBody>
          <a:bodyPr/>
          <a:lstStyle/>
          <a:p>
            <a:fld id="{8D0AFDD5-844D-364D-8AEC-50CF4D36D55D}" type="slidenum">
              <a:rPr lang="en-US" noProof="0" smtClean="0"/>
              <a:t>3</a:t>
            </a:fld>
            <a:endParaRPr lang="en-US" noProof="0" dirty="0"/>
          </a:p>
        </p:txBody>
      </p:sp>
      <p:pic>
        <p:nvPicPr>
          <p:cNvPr id="7" name="Picture 6">
            <a:extLst>
              <a:ext uri="{FF2B5EF4-FFF2-40B4-BE49-F238E27FC236}">
                <a16:creationId xmlns:a16="http://schemas.microsoft.com/office/drawing/2014/main" id="{5EF50877-F553-8E39-C1D2-D72FD744B75D}"/>
              </a:ext>
            </a:extLst>
          </p:cNvPr>
          <p:cNvPicPr>
            <a:picLocks noChangeAspect="1"/>
          </p:cNvPicPr>
          <p:nvPr/>
        </p:nvPicPr>
        <p:blipFill rotWithShape="1">
          <a:blip r:embed="rId2"/>
          <a:srcRect t="16906"/>
          <a:stretch/>
        </p:blipFill>
        <p:spPr>
          <a:xfrm>
            <a:off x="1249303" y="1752601"/>
            <a:ext cx="9693394" cy="4593336"/>
          </a:xfrm>
          <a:prstGeom prst="rect">
            <a:avLst/>
          </a:prstGeom>
        </p:spPr>
      </p:pic>
    </p:spTree>
    <p:extLst>
      <p:ext uri="{BB962C8B-B14F-4D97-AF65-F5344CB8AC3E}">
        <p14:creationId xmlns:p14="http://schemas.microsoft.com/office/powerpoint/2010/main" val="304716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C4BF">
            <a:alpha val="90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Case Studies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4</a:t>
            </a:fld>
            <a:endParaRPr lang="en-US" dirty="0"/>
          </a:p>
        </p:txBody>
      </p:sp>
      <p:sp>
        <p:nvSpPr>
          <p:cNvPr id="6" name="Content Placeholder 5">
            <a:extLst>
              <a:ext uri="{FF2B5EF4-FFF2-40B4-BE49-F238E27FC236}">
                <a16:creationId xmlns:a16="http://schemas.microsoft.com/office/drawing/2014/main" id="{985A00EB-1DD3-1BD8-2B84-AF73F19CB0D1}"/>
              </a:ext>
            </a:extLst>
          </p:cNvPr>
          <p:cNvSpPr>
            <a:spLocks noGrp="1"/>
          </p:cNvSpPr>
          <p:nvPr>
            <p:ph idx="1"/>
          </p:nvPr>
        </p:nvSpPr>
        <p:spPr>
          <a:xfrm>
            <a:off x="838200" y="1810512"/>
            <a:ext cx="10078616" cy="4160520"/>
          </a:xfrm>
        </p:spPr>
        <p:txBody>
          <a:bodyPr/>
          <a:lstStyle/>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Case Study 1: University Regulations and Restrictions</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Problem: Limited Power Allocation</a:t>
            </a:r>
          </a:p>
          <a:p>
            <a:pPr marL="0" indent="0">
              <a:buNone/>
            </a:pPr>
            <a:r>
              <a:rPr lang="en-US" sz="1400" i="1" dirty="0">
                <a:latin typeface="Calibri" panose="020F0502020204030204" pitchFamily="34" charset="0"/>
                <a:ea typeface="Calibri" panose="020F0502020204030204" pitchFamily="34" charset="0"/>
                <a:cs typeface="Calibri" panose="020F0502020204030204" pitchFamily="34" charset="0"/>
              </a:rPr>
              <a:t>“The university strictly enforces a policy allowing students to bring only one set of belongings to their dormitories. This limitation extends to electrical appliances due to concerns about excessive power usage.”</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Issues:</a:t>
            </a:r>
          </a:p>
          <a:p>
            <a:r>
              <a:rPr lang="en-US" sz="1400" dirty="0">
                <a:latin typeface="Calibri" panose="020F0502020204030204" pitchFamily="34" charset="0"/>
                <a:ea typeface="Calibri" panose="020F0502020204030204" pitchFamily="34" charset="0"/>
                <a:cs typeface="Calibri" panose="020F0502020204030204" pitchFamily="34" charset="0"/>
              </a:rPr>
              <a:t>Students face challenges in deciding which electrical appliances to bring, often prioritizing only essential items.</a:t>
            </a:r>
          </a:p>
          <a:p>
            <a:r>
              <a:rPr lang="en-US" sz="1400" dirty="0">
                <a:latin typeface="Calibri" panose="020F0502020204030204" pitchFamily="34" charset="0"/>
                <a:ea typeface="Calibri" panose="020F0502020204030204" pitchFamily="34" charset="0"/>
                <a:cs typeface="Calibri" panose="020F0502020204030204" pitchFamily="34" charset="0"/>
              </a:rPr>
              <a:t>The strict power limits lead to frequent power outages in dormitories, affecting students' daily routines and study schedules.</a:t>
            </a:r>
          </a:p>
          <a:p>
            <a:pPr marL="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Solution:</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Implement a rechargeable appliance rental platform:</a:t>
            </a:r>
          </a:p>
          <a:p>
            <a:r>
              <a:rPr lang="en-US" sz="1400" dirty="0">
                <a:latin typeface="Calibri" panose="020F0502020204030204" pitchFamily="34" charset="0"/>
                <a:ea typeface="Calibri" panose="020F0502020204030204" pitchFamily="34" charset="0"/>
                <a:cs typeface="Calibri" panose="020F0502020204030204" pitchFamily="34" charset="0"/>
              </a:rPr>
              <a:t>Students can rent essential appliances on a need-basis, ensuring access without violating university rules.</a:t>
            </a:r>
          </a:p>
          <a:p>
            <a:r>
              <a:rPr lang="en-US" sz="1400" dirty="0">
                <a:latin typeface="Calibri" panose="020F0502020204030204" pitchFamily="34" charset="0"/>
                <a:ea typeface="Calibri" panose="020F0502020204030204" pitchFamily="34" charset="0"/>
                <a:cs typeface="Calibri" panose="020F0502020204030204" pitchFamily="34" charset="0"/>
              </a:rPr>
              <a:t>The platform educates students on energy-efficient practices, minimizing the risk of exceeding power limits.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8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C4BF">
            <a:alpha val="90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Case Studies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6" name="Content Placeholder 5">
            <a:extLst>
              <a:ext uri="{FF2B5EF4-FFF2-40B4-BE49-F238E27FC236}">
                <a16:creationId xmlns:a16="http://schemas.microsoft.com/office/drawing/2014/main" id="{985A00EB-1DD3-1BD8-2B84-AF73F19CB0D1}"/>
              </a:ext>
            </a:extLst>
          </p:cNvPr>
          <p:cNvSpPr>
            <a:spLocks noGrp="1"/>
          </p:cNvSpPr>
          <p:nvPr>
            <p:ph idx="1"/>
          </p:nvPr>
        </p:nvSpPr>
        <p:spPr>
          <a:xfrm>
            <a:off x="838200" y="1810512"/>
            <a:ext cx="10078616" cy="4160520"/>
          </a:xfrm>
        </p:spPr>
        <p:txBody>
          <a:bodyPr/>
          <a:lstStyle/>
          <a:p>
            <a:pPr marL="0" indent="0">
              <a:buNone/>
            </a:pPr>
            <a:r>
              <a:rPr lang="en-US" sz="1400" b="1" dirty="0">
                <a:latin typeface="Calibri" panose="020F0502020204030204" pitchFamily="34" charset="0"/>
                <a:ea typeface="Calibri" panose="020F0502020204030204" pitchFamily="34" charset="0"/>
                <a:cs typeface="Calibri" panose="020F0502020204030204" pitchFamily="34" charset="0"/>
              </a:rPr>
              <a:t>Case Study 2: Financial Barriers and Affordability</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Problem: Financial Constraints and Limited Appliance Variety</a:t>
            </a:r>
          </a:p>
          <a:p>
            <a:pPr marL="0" indent="0">
              <a:buNone/>
            </a:pPr>
            <a:r>
              <a:rPr lang="en-US" sz="1400" i="1" dirty="0">
                <a:latin typeface="Calibri" panose="020F0502020204030204" pitchFamily="34" charset="0"/>
                <a:ea typeface="Calibri" panose="020F0502020204030204" pitchFamily="34" charset="0"/>
                <a:cs typeface="Calibri" panose="020F0502020204030204" pitchFamily="34" charset="0"/>
              </a:rPr>
              <a:t>“A university provides basic electrical appliances in dormitories, but students face financial constraints and limited options for additional appliances.”</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Issues:</a:t>
            </a:r>
          </a:p>
          <a:p>
            <a:r>
              <a:rPr lang="en-US" sz="1400" dirty="0">
                <a:latin typeface="Calibri" panose="020F0502020204030204" pitchFamily="34" charset="0"/>
                <a:ea typeface="Calibri" panose="020F0502020204030204" pitchFamily="34" charset="0"/>
                <a:cs typeface="Calibri" panose="020F0502020204030204" pitchFamily="34" charset="0"/>
              </a:rPr>
              <a:t>Many students cannot afford to purchase additional appliances needed for a comfortable living environment.</a:t>
            </a:r>
          </a:p>
          <a:p>
            <a:r>
              <a:rPr lang="en-US" sz="1400" dirty="0">
                <a:latin typeface="Calibri" panose="020F0502020204030204" pitchFamily="34" charset="0"/>
                <a:ea typeface="Calibri" panose="020F0502020204030204" pitchFamily="34" charset="0"/>
                <a:cs typeface="Calibri" panose="020F0502020204030204" pitchFamily="34" charset="0"/>
              </a:rPr>
              <a:t>The lack of variety in provided appliances does not cater to individual needs, leading to dissatisfaction.</a:t>
            </a:r>
          </a:p>
          <a:p>
            <a:pPr marL="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Solution:</a:t>
            </a:r>
          </a:p>
          <a:p>
            <a:r>
              <a:rPr lang="en-US" sz="1400" dirty="0">
                <a:latin typeface="Calibri" panose="020F0502020204030204" pitchFamily="34" charset="0"/>
                <a:ea typeface="Calibri" panose="020F0502020204030204" pitchFamily="34" charset="0"/>
                <a:cs typeface="Calibri" panose="020F0502020204030204" pitchFamily="34" charset="0"/>
              </a:rPr>
              <a:t>Introduce a cost-effective rechargeable appliance rental service:</a:t>
            </a:r>
          </a:p>
          <a:p>
            <a:r>
              <a:rPr lang="en-US" sz="1400" dirty="0">
                <a:latin typeface="Calibri" panose="020F0502020204030204" pitchFamily="34" charset="0"/>
                <a:ea typeface="Calibri" panose="020F0502020204030204" pitchFamily="34" charset="0"/>
                <a:cs typeface="Calibri" panose="020F0502020204030204" pitchFamily="34" charset="0"/>
              </a:rPr>
              <a:t>Students can rent appliances at affordable rates, eliminating the financial burden of purchasing.</a:t>
            </a:r>
          </a:p>
          <a:p>
            <a:r>
              <a:rPr lang="en-US" sz="1400" dirty="0">
                <a:latin typeface="Calibri" panose="020F0502020204030204" pitchFamily="34" charset="0"/>
                <a:ea typeface="Calibri" panose="020F0502020204030204" pitchFamily="34" charset="0"/>
                <a:cs typeface="Calibri" panose="020F0502020204030204" pitchFamily="34" charset="0"/>
              </a:rPr>
              <a:t>The platform offers a diverse range of appliances, ensuring students have access to items that suit their individual preferences and needs.</a:t>
            </a:r>
            <a:endParaRPr lang="en-IN"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799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210208"/>
            <a:ext cx="9912096" cy="1014984"/>
          </a:xfrm>
        </p:spPr>
        <p:txBody>
          <a:bodyPr/>
          <a:lstStyle/>
          <a:p>
            <a:r>
              <a:rPr lang="en-US" dirty="0">
                <a:latin typeface="Century Gothic" panose="020B0502020202020204" pitchFamily="34" charset="0"/>
              </a:rPr>
              <a:t>Surveys</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6</a:t>
            </a:fld>
            <a:endParaRPr lang="en-US" dirty="0"/>
          </a:p>
        </p:txBody>
      </p:sp>
      <p:pic>
        <p:nvPicPr>
          <p:cNvPr id="8" name="Picture 7">
            <a:extLst>
              <a:ext uri="{FF2B5EF4-FFF2-40B4-BE49-F238E27FC236}">
                <a16:creationId xmlns:a16="http://schemas.microsoft.com/office/drawing/2014/main" id="{0C3414F1-1C39-16F1-232D-CC3D8333CA4D}"/>
              </a:ext>
            </a:extLst>
          </p:cNvPr>
          <p:cNvPicPr>
            <a:picLocks noChangeAspect="1"/>
          </p:cNvPicPr>
          <p:nvPr/>
        </p:nvPicPr>
        <p:blipFill rotWithShape="1">
          <a:blip r:embed="rId2"/>
          <a:srcRect l="5369" r="7376"/>
          <a:stretch/>
        </p:blipFill>
        <p:spPr>
          <a:xfrm>
            <a:off x="360047" y="1731206"/>
            <a:ext cx="2210124" cy="1793366"/>
          </a:xfrm>
          <a:prstGeom prst="rect">
            <a:avLst/>
          </a:prstGeom>
        </p:spPr>
      </p:pic>
      <p:pic>
        <p:nvPicPr>
          <p:cNvPr id="10" name="Picture 9">
            <a:extLst>
              <a:ext uri="{FF2B5EF4-FFF2-40B4-BE49-F238E27FC236}">
                <a16:creationId xmlns:a16="http://schemas.microsoft.com/office/drawing/2014/main" id="{A9D70E1F-563B-F37E-5C3A-48D45AB2F311}"/>
              </a:ext>
            </a:extLst>
          </p:cNvPr>
          <p:cNvPicPr>
            <a:picLocks noChangeAspect="1"/>
          </p:cNvPicPr>
          <p:nvPr/>
        </p:nvPicPr>
        <p:blipFill rotWithShape="1">
          <a:blip r:embed="rId3"/>
          <a:srcRect b="4781"/>
          <a:stretch/>
        </p:blipFill>
        <p:spPr>
          <a:xfrm>
            <a:off x="2651174" y="1718593"/>
            <a:ext cx="2386125" cy="1793366"/>
          </a:xfrm>
          <a:prstGeom prst="rect">
            <a:avLst/>
          </a:prstGeom>
        </p:spPr>
      </p:pic>
      <p:pic>
        <p:nvPicPr>
          <p:cNvPr id="13" name="Picture 12">
            <a:extLst>
              <a:ext uri="{FF2B5EF4-FFF2-40B4-BE49-F238E27FC236}">
                <a16:creationId xmlns:a16="http://schemas.microsoft.com/office/drawing/2014/main" id="{95FEDEE7-1B70-0890-5FDA-A4C7F1272BD0}"/>
              </a:ext>
            </a:extLst>
          </p:cNvPr>
          <p:cNvPicPr>
            <a:picLocks noChangeAspect="1"/>
          </p:cNvPicPr>
          <p:nvPr/>
        </p:nvPicPr>
        <p:blipFill>
          <a:blip r:embed="rId4"/>
          <a:stretch>
            <a:fillRect/>
          </a:stretch>
        </p:blipFill>
        <p:spPr>
          <a:xfrm>
            <a:off x="5118302" y="1731206"/>
            <a:ext cx="2210124" cy="1799672"/>
          </a:xfrm>
          <a:prstGeom prst="rect">
            <a:avLst/>
          </a:prstGeom>
        </p:spPr>
      </p:pic>
      <p:pic>
        <p:nvPicPr>
          <p:cNvPr id="16" name="Picture 15">
            <a:extLst>
              <a:ext uri="{FF2B5EF4-FFF2-40B4-BE49-F238E27FC236}">
                <a16:creationId xmlns:a16="http://schemas.microsoft.com/office/drawing/2014/main" id="{A8082E38-464F-788A-1F7F-804DAE732AA4}"/>
              </a:ext>
            </a:extLst>
          </p:cNvPr>
          <p:cNvPicPr>
            <a:picLocks noChangeAspect="1"/>
          </p:cNvPicPr>
          <p:nvPr/>
        </p:nvPicPr>
        <p:blipFill>
          <a:blip r:embed="rId5"/>
          <a:stretch>
            <a:fillRect/>
          </a:stretch>
        </p:blipFill>
        <p:spPr>
          <a:xfrm>
            <a:off x="7409429" y="1731206"/>
            <a:ext cx="2210124" cy="1799672"/>
          </a:xfrm>
          <a:prstGeom prst="rect">
            <a:avLst/>
          </a:prstGeom>
        </p:spPr>
      </p:pic>
      <p:pic>
        <p:nvPicPr>
          <p:cNvPr id="18" name="Picture 17">
            <a:extLst>
              <a:ext uri="{FF2B5EF4-FFF2-40B4-BE49-F238E27FC236}">
                <a16:creationId xmlns:a16="http://schemas.microsoft.com/office/drawing/2014/main" id="{C44154F8-C408-60EC-3C06-131D67C69CA6}"/>
              </a:ext>
            </a:extLst>
          </p:cNvPr>
          <p:cNvPicPr>
            <a:picLocks noChangeAspect="1"/>
          </p:cNvPicPr>
          <p:nvPr/>
        </p:nvPicPr>
        <p:blipFill rotWithShape="1">
          <a:blip r:embed="rId6"/>
          <a:srcRect l="3010" t="3163" r="5080" b="7649"/>
          <a:stretch/>
        </p:blipFill>
        <p:spPr>
          <a:xfrm>
            <a:off x="9700556" y="1731206"/>
            <a:ext cx="2210125" cy="1793366"/>
          </a:xfrm>
          <a:prstGeom prst="rect">
            <a:avLst/>
          </a:prstGeom>
        </p:spPr>
      </p:pic>
      <p:pic>
        <p:nvPicPr>
          <p:cNvPr id="20" name="Picture 19">
            <a:extLst>
              <a:ext uri="{FF2B5EF4-FFF2-40B4-BE49-F238E27FC236}">
                <a16:creationId xmlns:a16="http://schemas.microsoft.com/office/drawing/2014/main" id="{441F773B-5351-EC0C-1455-5F4AA7109B6C}"/>
              </a:ext>
            </a:extLst>
          </p:cNvPr>
          <p:cNvPicPr>
            <a:picLocks noChangeAspect="1"/>
          </p:cNvPicPr>
          <p:nvPr/>
        </p:nvPicPr>
        <p:blipFill>
          <a:blip r:embed="rId7"/>
          <a:stretch>
            <a:fillRect/>
          </a:stretch>
        </p:blipFill>
        <p:spPr>
          <a:xfrm>
            <a:off x="360047" y="3780314"/>
            <a:ext cx="2210124" cy="1793366"/>
          </a:xfrm>
          <a:prstGeom prst="rect">
            <a:avLst/>
          </a:prstGeom>
        </p:spPr>
      </p:pic>
      <p:pic>
        <p:nvPicPr>
          <p:cNvPr id="22" name="Picture 21">
            <a:extLst>
              <a:ext uri="{FF2B5EF4-FFF2-40B4-BE49-F238E27FC236}">
                <a16:creationId xmlns:a16="http://schemas.microsoft.com/office/drawing/2014/main" id="{660BE5ED-1E80-E66E-F2A6-E293EA4FDAF2}"/>
              </a:ext>
            </a:extLst>
          </p:cNvPr>
          <p:cNvPicPr>
            <a:picLocks noChangeAspect="1"/>
          </p:cNvPicPr>
          <p:nvPr/>
        </p:nvPicPr>
        <p:blipFill rotWithShape="1">
          <a:blip r:embed="rId8"/>
          <a:srcRect r="3467"/>
          <a:stretch/>
        </p:blipFill>
        <p:spPr>
          <a:xfrm>
            <a:off x="2692545" y="3780314"/>
            <a:ext cx="2303381" cy="1799673"/>
          </a:xfrm>
          <a:prstGeom prst="rect">
            <a:avLst/>
          </a:prstGeom>
        </p:spPr>
      </p:pic>
      <p:pic>
        <p:nvPicPr>
          <p:cNvPr id="24" name="Picture 23">
            <a:extLst>
              <a:ext uri="{FF2B5EF4-FFF2-40B4-BE49-F238E27FC236}">
                <a16:creationId xmlns:a16="http://schemas.microsoft.com/office/drawing/2014/main" id="{E0D37242-5A6F-A82C-CBB7-FD3665560497}"/>
              </a:ext>
            </a:extLst>
          </p:cNvPr>
          <p:cNvPicPr>
            <a:picLocks noChangeAspect="1"/>
          </p:cNvPicPr>
          <p:nvPr/>
        </p:nvPicPr>
        <p:blipFill rotWithShape="1">
          <a:blip r:embed="rId9"/>
          <a:srcRect r="8133"/>
          <a:stretch/>
        </p:blipFill>
        <p:spPr>
          <a:xfrm>
            <a:off x="5118302" y="3774006"/>
            <a:ext cx="2210124" cy="1799673"/>
          </a:xfrm>
          <a:prstGeom prst="rect">
            <a:avLst/>
          </a:prstGeom>
        </p:spPr>
      </p:pic>
      <p:pic>
        <p:nvPicPr>
          <p:cNvPr id="26" name="Picture 25">
            <a:extLst>
              <a:ext uri="{FF2B5EF4-FFF2-40B4-BE49-F238E27FC236}">
                <a16:creationId xmlns:a16="http://schemas.microsoft.com/office/drawing/2014/main" id="{ABC35339-2572-95E8-6189-01144323E79A}"/>
              </a:ext>
            </a:extLst>
          </p:cNvPr>
          <p:cNvPicPr>
            <a:picLocks noChangeAspect="1"/>
          </p:cNvPicPr>
          <p:nvPr/>
        </p:nvPicPr>
        <p:blipFill>
          <a:blip r:embed="rId10"/>
          <a:stretch>
            <a:fillRect/>
          </a:stretch>
        </p:blipFill>
        <p:spPr>
          <a:xfrm>
            <a:off x="7409429" y="3773934"/>
            <a:ext cx="2210124" cy="1799745"/>
          </a:xfrm>
          <a:prstGeom prst="rect">
            <a:avLst/>
          </a:prstGeom>
        </p:spPr>
      </p:pic>
      <p:pic>
        <p:nvPicPr>
          <p:cNvPr id="28" name="Picture 27">
            <a:extLst>
              <a:ext uri="{FF2B5EF4-FFF2-40B4-BE49-F238E27FC236}">
                <a16:creationId xmlns:a16="http://schemas.microsoft.com/office/drawing/2014/main" id="{38C534F2-751D-D947-17FB-A0F9F931244E}"/>
              </a:ext>
            </a:extLst>
          </p:cNvPr>
          <p:cNvPicPr>
            <a:picLocks noChangeAspect="1"/>
          </p:cNvPicPr>
          <p:nvPr/>
        </p:nvPicPr>
        <p:blipFill rotWithShape="1">
          <a:blip r:embed="rId11"/>
          <a:srcRect t="4699"/>
          <a:stretch/>
        </p:blipFill>
        <p:spPr>
          <a:xfrm>
            <a:off x="9700557" y="3773933"/>
            <a:ext cx="2210124" cy="1799745"/>
          </a:xfrm>
          <a:prstGeom prst="rect">
            <a:avLst/>
          </a:prstGeom>
        </p:spPr>
      </p:pic>
    </p:spTree>
    <p:extLst>
      <p:ext uri="{BB962C8B-B14F-4D97-AF65-F5344CB8AC3E}">
        <p14:creationId xmlns:p14="http://schemas.microsoft.com/office/powerpoint/2010/main" val="201102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alpha val="5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334782"/>
            <a:ext cx="9912096" cy="1014984"/>
          </a:xfrm>
        </p:spPr>
        <p:txBody>
          <a:bodyPr/>
          <a:lstStyle/>
          <a:p>
            <a:r>
              <a:rPr lang="en-US" dirty="0">
                <a:latin typeface="Century Gothic" panose="020B0502020202020204" pitchFamily="34" charset="0"/>
              </a:rPr>
              <a:t>Interviews</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7</a:t>
            </a:fld>
            <a:endParaRPr lang="en-US" dirty="0"/>
          </a:p>
        </p:txBody>
      </p:sp>
      <p:pic>
        <p:nvPicPr>
          <p:cNvPr id="5" name="Picture 4">
            <a:extLst>
              <a:ext uri="{FF2B5EF4-FFF2-40B4-BE49-F238E27FC236}">
                <a16:creationId xmlns:a16="http://schemas.microsoft.com/office/drawing/2014/main" id="{8C4A5123-CD71-1030-1E43-C9C096878182}"/>
              </a:ext>
            </a:extLst>
          </p:cNvPr>
          <p:cNvPicPr>
            <a:picLocks noChangeAspect="1"/>
          </p:cNvPicPr>
          <p:nvPr/>
        </p:nvPicPr>
        <p:blipFill>
          <a:blip r:embed="rId2"/>
          <a:stretch>
            <a:fillRect/>
          </a:stretch>
        </p:blipFill>
        <p:spPr>
          <a:xfrm>
            <a:off x="810794" y="1478206"/>
            <a:ext cx="3423828" cy="2055568"/>
          </a:xfrm>
          <a:prstGeom prst="rect">
            <a:avLst/>
          </a:prstGeom>
        </p:spPr>
      </p:pic>
      <p:pic>
        <p:nvPicPr>
          <p:cNvPr id="7" name="Picture 6">
            <a:extLst>
              <a:ext uri="{FF2B5EF4-FFF2-40B4-BE49-F238E27FC236}">
                <a16:creationId xmlns:a16="http://schemas.microsoft.com/office/drawing/2014/main" id="{0833EFB2-F6D5-9A5E-CBE9-F625C64C90D5}"/>
              </a:ext>
            </a:extLst>
          </p:cNvPr>
          <p:cNvPicPr>
            <a:picLocks noChangeAspect="1"/>
          </p:cNvPicPr>
          <p:nvPr/>
        </p:nvPicPr>
        <p:blipFill>
          <a:blip r:embed="rId3"/>
          <a:stretch>
            <a:fillRect/>
          </a:stretch>
        </p:blipFill>
        <p:spPr>
          <a:xfrm>
            <a:off x="4441665" y="3965509"/>
            <a:ext cx="3308670" cy="2178101"/>
          </a:xfrm>
          <a:prstGeom prst="rect">
            <a:avLst/>
          </a:prstGeom>
        </p:spPr>
      </p:pic>
      <p:pic>
        <p:nvPicPr>
          <p:cNvPr id="8" name="Picture 7">
            <a:extLst>
              <a:ext uri="{FF2B5EF4-FFF2-40B4-BE49-F238E27FC236}">
                <a16:creationId xmlns:a16="http://schemas.microsoft.com/office/drawing/2014/main" id="{5D4CA0DF-DDB3-73B3-0AA0-C331C4FAE819}"/>
              </a:ext>
            </a:extLst>
          </p:cNvPr>
          <p:cNvPicPr>
            <a:picLocks noChangeAspect="1"/>
          </p:cNvPicPr>
          <p:nvPr/>
        </p:nvPicPr>
        <p:blipFill>
          <a:blip r:embed="rId4"/>
          <a:stretch>
            <a:fillRect/>
          </a:stretch>
        </p:blipFill>
        <p:spPr>
          <a:xfrm>
            <a:off x="8021802" y="1478206"/>
            <a:ext cx="3359404" cy="2068551"/>
          </a:xfrm>
          <a:prstGeom prst="rect">
            <a:avLst/>
          </a:prstGeom>
        </p:spPr>
      </p:pic>
      <p:pic>
        <p:nvPicPr>
          <p:cNvPr id="10" name="Picture 9">
            <a:extLst>
              <a:ext uri="{FF2B5EF4-FFF2-40B4-BE49-F238E27FC236}">
                <a16:creationId xmlns:a16="http://schemas.microsoft.com/office/drawing/2014/main" id="{A39D2DDA-9E3E-92B8-0C6F-5A891C82C5BC}"/>
              </a:ext>
            </a:extLst>
          </p:cNvPr>
          <p:cNvPicPr>
            <a:picLocks noChangeAspect="1"/>
          </p:cNvPicPr>
          <p:nvPr/>
        </p:nvPicPr>
        <p:blipFill rotWithShape="1">
          <a:blip r:embed="rId5"/>
          <a:srcRect t="12489"/>
          <a:stretch/>
        </p:blipFill>
        <p:spPr>
          <a:xfrm>
            <a:off x="810794" y="3965510"/>
            <a:ext cx="3304592" cy="2178101"/>
          </a:xfrm>
          <a:prstGeom prst="rect">
            <a:avLst/>
          </a:prstGeom>
        </p:spPr>
      </p:pic>
      <p:pic>
        <p:nvPicPr>
          <p:cNvPr id="13" name="Picture 12">
            <a:extLst>
              <a:ext uri="{FF2B5EF4-FFF2-40B4-BE49-F238E27FC236}">
                <a16:creationId xmlns:a16="http://schemas.microsoft.com/office/drawing/2014/main" id="{C8683F88-5514-1D06-8B88-9C2D37D4C4D1}"/>
              </a:ext>
            </a:extLst>
          </p:cNvPr>
          <p:cNvPicPr>
            <a:picLocks noChangeAspect="1"/>
          </p:cNvPicPr>
          <p:nvPr/>
        </p:nvPicPr>
        <p:blipFill>
          <a:blip r:embed="rId6"/>
          <a:stretch>
            <a:fillRect/>
          </a:stretch>
        </p:blipFill>
        <p:spPr>
          <a:xfrm>
            <a:off x="4441665" y="1478206"/>
            <a:ext cx="3362576" cy="2068551"/>
          </a:xfrm>
          <a:prstGeom prst="rect">
            <a:avLst/>
          </a:prstGeom>
        </p:spPr>
      </p:pic>
      <p:pic>
        <p:nvPicPr>
          <p:cNvPr id="14" name="Picture 13">
            <a:extLst>
              <a:ext uri="{FF2B5EF4-FFF2-40B4-BE49-F238E27FC236}">
                <a16:creationId xmlns:a16="http://schemas.microsoft.com/office/drawing/2014/main" id="{96739733-E87E-DD0D-408F-85920C71541F}"/>
              </a:ext>
            </a:extLst>
          </p:cNvPr>
          <p:cNvPicPr>
            <a:picLocks noChangeAspect="1"/>
          </p:cNvPicPr>
          <p:nvPr/>
        </p:nvPicPr>
        <p:blipFill>
          <a:blip r:embed="rId7"/>
          <a:stretch>
            <a:fillRect/>
          </a:stretch>
        </p:blipFill>
        <p:spPr>
          <a:xfrm>
            <a:off x="8076614" y="3965510"/>
            <a:ext cx="3308670" cy="2178101"/>
          </a:xfrm>
          <a:prstGeom prst="rect">
            <a:avLst/>
          </a:prstGeom>
        </p:spPr>
      </p:pic>
    </p:spTree>
    <p:extLst>
      <p:ext uri="{BB962C8B-B14F-4D97-AF65-F5344CB8AC3E}">
        <p14:creationId xmlns:p14="http://schemas.microsoft.com/office/powerpoint/2010/main" val="405774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alpha val="1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User Persona</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8</a:t>
            </a:fld>
            <a:endParaRPr lang="en-US" dirty="0"/>
          </a:p>
        </p:txBody>
      </p:sp>
      <p:pic>
        <p:nvPicPr>
          <p:cNvPr id="5" name="Content Placeholder 4">
            <a:extLst>
              <a:ext uri="{FF2B5EF4-FFF2-40B4-BE49-F238E27FC236}">
                <a16:creationId xmlns:a16="http://schemas.microsoft.com/office/drawing/2014/main" id="{656DE7C2-DA97-48E0-9E3B-2A288C5DC4BF}"/>
              </a:ext>
            </a:extLst>
          </p:cNvPr>
          <p:cNvPicPr>
            <a:picLocks noGrp="1" noChangeAspect="1"/>
          </p:cNvPicPr>
          <p:nvPr>
            <p:ph idx="1"/>
          </p:nvPr>
        </p:nvPicPr>
        <p:blipFill>
          <a:blip r:embed="rId2"/>
          <a:stretch>
            <a:fillRect/>
          </a:stretch>
        </p:blipFill>
        <p:spPr>
          <a:xfrm>
            <a:off x="970384" y="1809750"/>
            <a:ext cx="10217020" cy="4536186"/>
          </a:xfrm>
          <a:prstGeom prst="rect">
            <a:avLst/>
          </a:prstGeom>
        </p:spPr>
      </p:pic>
    </p:spTree>
    <p:extLst>
      <p:ext uri="{BB962C8B-B14F-4D97-AF65-F5344CB8AC3E}">
        <p14:creationId xmlns:p14="http://schemas.microsoft.com/office/powerpoint/2010/main" val="68299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alpha val="1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dirty="0">
                <a:latin typeface="Century Gothic" panose="020B0502020202020204" pitchFamily="34" charset="0"/>
              </a:rPr>
              <a:t>User Persona</a:t>
            </a:r>
            <a:endParaRPr lang="en-US"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9</a:t>
            </a:fld>
            <a:endParaRPr lang="en-US" dirty="0"/>
          </a:p>
        </p:txBody>
      </p:sp>
      <p:pic>
        <p:nvPicPr>
          <p:cNvPr id="18" name="Content Placeholder 17">
            <a:extLst>
              <a:ext uri="{FF2B5EF4-FFF2-40B4-BE49-F238E27FC236}">
                <a16:creationId xmlns:a16="http://schemas.microsoft.com/office/drawing/2014/main" id="{8C22D561-B42D-46CC-04E8-CA636EF68064}"/>
              </a:ext>
            </a:extLst>
          </p:cNvPr>
          <p:cNvPicPr>
            <a:picLocks noGrp="1" noChangeAspect="1"/>
          </p:cNvPicPr>
          <p:nvPr>
            <p:ph idx="1"/>
          </p:nvPr>
        </p:nvPicPr>
        <p:blipFill>
          <a:blip r:embed="rId2"/>
          <a:stretch>
            <a:fillRect/>
          </a:stretch>
        </p:blipFill>
        <p:spPr>
          <a:xfrm>
            <a:off x="1032712" y="1614196"/>
            <a:ext cx="10019336" cy="4731740"/>
          </a:xfrm>
        </p:spPr>
      </p:pic>
    </p:spTree>
    <p:extLst>
      <p:ext uri="{BB962C8B-B14F-4D97-AF65-F5344CB8AC3E}">
        <p14:creationId xmlns:p14="http://schemas.microsoft.com/office/powerpoint/2010/main" val="376929377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{28B263DB-8262-4860-826F-EABD86483C02}tf11429527_win32</Template>
  <TotalTime>590</TotalTime>
  <Words>1593</Words>
  <Application>Microsoft Office PowerPoint</Application>
  <PresentationFormat>Widescreen</PresentationFormat>
  <Paragraphs>155</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Book Antiqua</vt:lpstr>
      <vt:lpstr>Calibri</vt:lpstr>
      <vt:lpstr>Century Gothic</vt:lpstr>
      <vt:lpstr>Felix Titling</vt:lpstr>
      <vt:lpstr>Karla</vt:lpstr>
      <vt:lpstr>Univers Condensed Light</vt:lpstr>
      <vt:lpstr>Wingdings</vt:lpstr>
      <vt:lpstr>Office Theme</vt:lpstr>
      <vt:lpstr>Eco-Rent Hub</vt:lpstr>
      <vt:lpstr>Problem Statement</vt:lpstr>
      <vt:lpstr>Mind-mapping</vt:lpstr>
      <vt:lpstr>Case Studies</vt:lpstr>
      <vt:lpstr>Case Studies</vt:lpstr>
      <vt:lpstr>Surveys</vt:lpstr>
      <vt:lpstr>Interviews</vt:lpstr>
      <vt:lpstr>User Persona</vt:lpstr>
      <vt:lpstr>User Persona</vt:lpstr>
      <vt:lpstr>User Persona</vt:lpstr>
      <vt:lpstr>Empathy-mapping</vt:lpstr>
      <vt:lpstr>Empathy-mapping</vt:lpstr>
      <vt:lpstr>Empathy-mapping</vt:lpstr>
      <vt:lpstr>PowerPoint Presentation</vt:lpstr>
      <vt:lpstr>PowerPoint Presentation</vt:lpstr>
      <vt:lpstr>PowerPoint Presentation</vt:lpstr>
      <vt:lpstr>PowerPoint Presentation</vt:lpstr>
      <vt:lpstr>Scenario Building</vt:lpstr>
      <vt:lpstr>PowerPoint Presentation</vt:lpstr>
      <vt:lpstr>PowerPoint Presentation</vt:lpstr>
      <vt:lpstr>Final Idea</vt:lpstr>
      <vt:lpstr>PowerPoint Presentation</vt:lpstr>
      <vt:lpstr>Information Architecture</vt:lpstr>
      <vt:lpstr>User Flow</vt:lpstr>
      <vt:lpstr>Mood Board &amp; Style Guide</vt:lpstr>
      <vt:lpstr>Final UI</vt:lpstr>
      <vt:lpstr>Figma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Eco-Rent Hub</dc:title>
  <dc:creator>Shahla Gufran</dc:creator>
  <cp:lastModifiedBy>Shahla Gufran</cp:lastModifiedBy>
  <cp:revision>3</cp:revision>
  <dcterms:created xsi:type="dcterms:W3CDTF">2024-02-01T15:03:03Z</dcterms:created>
  <dcterms:modified xsi:type="dcterms:W3CDTF">2024-11-02T13:16:08Z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